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648" r:id="rId2"/>
  </p:sldMasterIdLst>
  <p:notesMasterIdLst>
    <p:notesMasterId r:id="rId17"/>
  </p:notesMasterIdLst>
  <p:handoutMasterIdLst>
    <p:handoutMasterId r:id="rId18"/>
  </p:handoutMasterIdLst>
  <p:sldIdLst>
    <p:sldId id="256" r:id="rId3"/>
    <p:sldId id="263" r:id="rId4"/>
    <p:sldId id="267" r:id="rId5"/>
    <p:sldId id="264" r:id="rId6"/>
    <p:sldId id="265" r:id="rId7"/>
    <p:sldId id="268" r:id="rId8"/>
    <p:sldId id="270" r:id="rId9"/>
    <p:sldId id="271" r:id="rId10"/>
    <p:sldId id="269" r:id="rId11"/>
    <p:sldId id="266" r:id="rId12"/>
    <p:sldId id="278" r:id="rId13"/>
    <p:sldId id="272" r:id="rId14"/>
    <p:sldId id="277" r:id="rId15"/>
    <p:sldId id="260" r:id="rId16"/>
  </p:sldIdLst>
  <p:sldSz cx="9144000" cy="5143500" type="screen16x9"/>
  <p:notesSz cx="7099300" cy="10234613"/>
  <p:defaultText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31">
          <p15:clr>
            <a:srgbClr val="A4A3A4"/>
          </p15:clr>
        </p15:guide>
        <p15:guide id="2" orient="horz" pos="2762">
          <p15:clr>
            <a:srgbClr val="A4A3A4"/>
          </p15:clr>
        </p15:guide>
        <p15:guide id="3" orient="horz" pos="990">
          <p15:clr>
            <a:srgbClr val="A4A3A4"/>
          </p15:clr>
        </p15:guide>
        <p15:guide id="4" orient="horz" pos="3104">
          <p15:clr>
            <a:srgbClr val="A4A3A4"/>
          </p15:clr>
        </p15:guide>
        <p15:guide id="5" orient="horz" pos="566">
          <p15:clr>
            <a:srgbClr val="A4A3A4"/>
          </p15:clr>
        </p15:guide>
        <p15:guide id="6" orient="horz" pos="2639">
          <p15:clr>
            <a:srgbClr val="A4A3A4"/>
          </p15:clr>
        </p15:guide>
        <p15:guide id="7" orient="horz" pos="758">
          <p15:clr>
            <a:srgbClr val="A4A3A4"/>
          </p15:clr>
        </p15:guide>
        <p15:guide id="8" orient="horz" pos="145">
          <p15:clr>
            <a:srgbClr val="A4A3A4"/>
          </p15:clr>
        </p15:guide>
        <p15:guide id="9" orient="horz" pos="1688">
          <p15:clr>
            <a:srgbClr val="A4A3A4"/>
          </p15:clr>
        </p15:guide>
        <p15:guide id="10" orient="horz" pos="2828">
          <p15:clr>
            <a:srgbClr val="A4A3A4"/>
          </p15:clr>
        </p15:guide>
        <p15:guide id="11" pos="5630">
          <p15:clr>
            <a:srgbClr val="A4A3A4"/>
          </p15:clr>
        </p15:guide>
        <p15:guide id="12" pos="3788">
          <p15:clr>
            <a:srgbClr val="A4A3A4"/>
          </p15:clr>
        </p15:guide>
        <p15:guide id="13" pos="2906">
          <p15:clr>
            <a:srgbClr val="A4A3A4"/>
          </p15:clr>
        </p15:guide>
        <p15:guide id="14" pos="3674">
          <p15:clr>
            <a:srgbClr val="A4A3A4"/>
          </p15:clr>
        </p15:guide>
        <p15:guide id="15" pos="3901">
          <p15:clr>
            <a:srgbClr val="A4A3A4"/>
          </p15:clr>
        </p15:guide>
        <p15:guide id="16" pos="3018">
          <p15:clr>
            <a:srgbClr val="A4A3A4"/>
          </p15:clr>
        </p15:guide>
        <p15:guide id="17" pos="2791">
          <p15:clr>
            <a:srgbClr val="A4A3A4"/>
          </p15:clr>
        </p15:guide>
        <p15:guide id="18" pos="159">
          <p15:clr>
            <a:srgbClr val="A4A3A4"/>
          </p15:clr>
        </p15:guide>
        <p15:guide id="19" pos="1847">
          <p15:clr>
            <a:srgbClr val="A4A3A4"/>
          </p15:clr>
        </p15:guide>
        <p15:guide id="20" orient="horz" pos="2759">
          <p15:clr>
            <a:srgbClr val="A4A3A4"/>
          </p15:clr>
        </p15:guide>
        <p15:guide id="21" orient="horz" pos="1628">
          <p15:clr>
            <a:srgbClr val="A4A3A4"/>
          </p15:clr>
        </p15:guide>
        <p15:guide id="22" pos="2876">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ie Barlow"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530"/>
    <a:srgbClr val="36C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57" autoAdjust="0"/>
  </p:normalViewPr>
  <p:slideViewPr>
    <p:cSldViewPr snapToGrid="0">
      <p:cViewPr varScale="1">
        <p:scale>
          <a:sx n="126" d="100"/>
          <a:sy n="126" d="100"/>
        </p:scale>
        <p:origin x="90" y="396"/>
      </p:cViewPr>
      <p:guideLst>
        <p:guide orient="horz" pos="1831"/>
        <p:guide orient="horz" pos="2762"/>
        <p:guide orient="horz" pos="990"/>
        <p:guide orient="horz" pos="3104"/>
        <p:guide orient="horz" pos="566"/>
        <p:guide orient="horz" pos="2639"/>
        <p:guide orient="horz" pos="758"/>
        <p:guide orient="horz" pos="145"/>
        <p:guide orient="horz" pos="1688"/>
        <p:guide orient="horz" pos="2828"/>
        <p:guide pos="5630"/>
        <p:guide pos="3788"/>
        <p:guide pos="2906"/>
        <p:guide pos="3674"/>
        <p:guide pos="3901"/>
        <p:guide pos="3018"/>
        <p:guide pos="2791"/>
        <p:guide pos="159"/>
        <p:guide pos="1847"/>
        <p:guide orient="horz" pos="2759"/>
        <p:guide orient="horz" pos="1628"/>
        <p:guide pos="2876"/>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75" d="100"/>
          <a:sy n="75" d="100"/>
        </p:scale>
        <p:origin x="3954" y="66"/>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26" Type="http://schemas.openxmlformats.org/officeDocument/2006/relationships/customXml" Target="../customXml/item3.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3122E3A8-67DD-A54D-9ACE-7F6180D1A288}" type="datetimeFigureOut">
              <a:rPr lang="en-US" smtClean="0"/>
              <a:pPr/>
              <a:t>7/21/2023</a:t>
            </a:fld>
            <a:endParaRPr lang="en-US" dirty="0"/>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B5D751CF-426F-9546-9000-18E529FDEBDA}" type="slidenum">
              <a:rPr lang="en-US" smtClean="0"/>
              <a:pPr/>
              <a:t>‹N°›</a:t>
            </a:fld>
            <a:endParaRPr lang="en-US" dirty="0"/>
          </a:p>
        </p:txBody>
      </p:sp>
    </p:spTree>
    <p:extLst>
      <p:ext uri="{BB962C8B-B14F-4D97-AF65-F5344CB8AC3E}">
        <p14:creationId xmlns:p14="http://schemas.microsoft.com/office/powerpoint/2010/main" val="3999892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5BCB8AE-B9B2-1648-AE7C-D9F4FF496627}" type="datetimeFigureOut">
              <a:rPr lang="en-US" smtClean="0"/>
              <a:pPr/>
              <a:t>7/21/2023</a:t>
            </a:fld>
            <a:endParaRPr lang="en-US" dirty="0"/>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US"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E7F34D1A-B7E5-DE48-8EA9-859D9DE63652}" type="slidenum">
              <a:rPr lang="en-US" smtClean="0"/>
              <a:pPr/>
              <a:t>‹N°›</a:t>
            </a:fld>
            <a:endParaRPr lang="en-US" dirty="0"/>
          </a:p>
        </p:txBody>
      </p:sp>
    </p:spTree>
    <p:extLst>
      <p:ext uri="{BB962C8B-B14F-4D97-AF65-F5344CB8AC3E}">
        <p14:creationId xmlns:p14="http://schemas.microsoft.com/office/powerpoint/2010/main" val="725433361"/>
      </p:ext>
    </p:extLst>
  </p:cSld>
  <p:clrMap bg1="lt1" tx1="dk1" bg2="lt2" tx2="dk2" accent1="accent1" accent2="accent2" accent3="accent3" accent4="accent4" accent5="accent5" accent6="accent6" hlink="hlink" folHlink="folHlink"/>
  <p:hf hdr="0" ftr="0" dt="0"/>
  <p:notesStyle>
    <a:lvl1pPr marL="0" algn="l" defTabSz="457184" rtl="0" eaLnBrk="1" latinLnBrk="0" hangingPunct="1">
      <a:defRPr sz="1200" kern="1200">
        <a:solidFill>
          <a:schemeClr val="tx1"/>
        </a:solidFill>
        <a:latin typeface="+mn-lt"/>
        <a:ea typeface="+mn-ea"/>
        <a:cs typeface="+mn-cs"/>
      </a:defRPr>
    </a:lvl1pPr>
    <a:lvl2pPr marL="457184" algn="l" defTabSz="457184" rtl="0" eaLnBrk="1" latinLnBrk="0" hangingPunct="1">
      <a:defRPr sz="1200" kern="1200">
        <a:solidFill>
          <a:schemeClr val="tx1"/>
        </a:solidFill>
        <a:latin typeface="+mn-lt"/>
        <a:ea typeface="+mn-ea"/>
        <a:cs typeface="+mn-cs"/>
      </a:defRPr>
    </a:lvl2pPr>
    <a:lvl3pPr marL="914367" algn="l" defTabSz="457184" rtl="0" eaLnBrk="1" latinLnBrk="0" hangingPunct="1">
      <a:defRPr sz="1200" kern="1200">
        <a:solidFill>
          <a:schemeClr val="tx1"/>
        </a:solidFill>
        <a:latin typeface="+mn-lt"/>
        <a:ea typeface="+mn-ea"/>
        <a:cs typeface="+mn-cs"/>
      </a:defRPr>
    </a:lvl3pPr>
    <a:lvl4pPr marL="1371552" algn="l" defTabSz="457184" rtl="0" eaLnBrk="1" latinLnBrk="0" hangingPunct="1">
      <a:defRPr sz="1200" kern="1200">
        <a:solidFill>
          <a:schemeClr val="tx1"/>
        </a:solidFill>
        <a:latin typeface="+mn-lt"/>
        <a:ea typeface="+mn-ea"/>
        <a:cs typeface="+mn-cs"/>
      </a:defRPr>
    </a:lvl4pPr>
    <a:lvl5pPr marL="1828736" algn="l" defTabSz="457184" rtl="0" eaLnBrk="1" latinLnBrk="0" hangingPunct="1">
      <a:defRPr sz="1200" kern="1200">
        <a:solidFill>
          <a:schemeClr val="tx1"/>
        </a:solidFill>
        <a:latin typeface="+mn-lt"/>
        <a:ea typeface="+mn-ea"/>
        <a:cs typeface="+mn-cs"/>
      </a:defRPr>
    </a:lvl5pPr>
    <a:lvl6pPr marL="2285919" algn="l" defTabSz="457184" rtl="0" eaLnBrk="1" latinLnBrk="0" hangingPunct="1">
      <a:defRPr sz="1200" kern="1200">
        <a:solidFill>
          <a:schemeClr val="tx1"/>
        </a:solidFill>
        <a:latin typeface="+mn-lt"/>
        <a:ea typeface="+mn-ea"/>
        <a:cs typeface="+mn-cs"/>
      </a:defRPr>
    </a:lvl6pPr>
    <a:lvl7pPr marL="2743103" algn="l" defTabSz="457184" rtl="0" eaLnBrk="1" latinLnBrk="0" hangingPunct="1">
      <a:defRPr sz="1200" kern="1200">
        <a:solidFill>
          <a:schemeClr val="tx1"/>
        </a:solidFill>
        <a:latin typeface="+mn-lt"/>
        <a:ea typeface="+mn-ea"/>
        <a:cs typeface="+mn-cs"/>
      </a:defRPr>
    </a:lvl7pPr>
    <a:lvl8pPr marL="3200287" algn="l" defTabSz="457184" rtl="0" eaLnBrk="1" latinLnBrk="0" hangingPunct="1">
      <a:defRPr sz="1200" kern="1200">
        <a:solidFill>
          <a:schemeClr val="tx1"/>
        </a:solidFill>
        <a:latin typeface="+mn-lt"/>
        <a:ea typeface="+mn-ea"/>
        <a:cs typeface="+mn-cs"/>
      </a:defRPr>
    </a:lvl8pPr>
    <a:lvl9pPr marL="3657471" algn="l" defTabSz="4571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F34D1A-B7E5-DE48-8EA9-859D9DE63652}"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14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9144000" cy="4330794"/>
          </a:xfrm>
          <a:prstGeom prst="rect">
            <a:avLst/>
          </a:prstGeom>
          <a:solidFill>
            <a:schemeClr val="bg1">
              <a:lumMod val="95000"/>
            </a:schemeClr>
          </a:solidFill>
        </p:spPr>
        <p:txBody>
          <a:bodyPr lIns="91437" tIns="45718" rIns="91437" bIns="45718"/>
          <a:lstStyle>
            <a:lvl1pPr>
              <a:buNone/>
              <a:defRPr sz="1400">
                <a:solidFill>
                  <a:schemeClr val="bg1">
                    <a:lumMod val="85000"/>
                  </a:schemeClr>
                </a:solidFill>
              </a:defRPr>
            </a:lvl1pPr>
          </a:lstStyle>
          <a:p>
            <a:r>
              <a:rPr lang="fr-FR"/>
              <a:t>Cliquez sur l'icône pour ajouter une image</a:t>
            </a:r>
            <a:endParaRPr lang="en-US" dirty="0"/>
          </a:p>
        </p:txBody>
      </p:sp>
      <p:sp>
        <p:nvSpPr>
          <p:cNvPr id="8" name="Title 1"/>
          <p:cNvSpPr>
            <a:spLocks noGrp="1"/>
          </p:cNvSpPr>
          <p:nvPr>
            <p:ph type="ctrTitle" hasCustomPrompt="1"/>
          </p:nvPr>
        </p:nvSpPr>
        <p:spPr>
          <a:xfrm>
            <a:off x="252415" y="2609224"/>
            <a:ext cx="8673872" cy="553998"/>
          </a:xfrm>
          <a:prstGeom prst="rect">
            <a:avLst/>
          </a:prstGeom>
        </p:spPr>
        <p:txBody>
          <a:bodyPr lIns="0" tIns="0" rIns="0" bIns="0" anchor="ctr" anchorCtr="0">
            <a:noAutofit/>
          </a:bodyPr>
          <a:lstStyle>
            <a:lvl1pPr marL="0" indent="0" algn="l">
              <a:buFont typeface="Arial"/>
              <a:buNone/>
              <a:defRPr sz="36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52415" y="3204247"/>
            <a:ext cx="8673872" cy="215444"/>
          </a:xfrm>
          <a:prstGeom prst="rect">
            <a:avLst/>
          </a:prstGeom>
        </p:spPr>
        <p:txBody>
          <a:bodyPr lIns="0" tIns="0" rIns="0" bIns="0">
            <a:noAutofit/>
          </a:bodyPr>
          <a:lstStyle>
            <a:lvl1pPr marL="0" indent="0" algn="l">
              <a:buNone/>
              <a:defRPr sz="1400" baseline="0">
                <a:solidFill>
                  <a:schemeClr val="bg1"/>
                </a:solidFill>
              </a:defRPr>
            </a:lvl1pPr>
            <a:lvl2pPr marL="457184" indent="0" algn="ctr">
              <a:buNone/>
              <a:defRPr>
                <a:solidFill>
                  <a:schemeClr val="tx1">
                    <a:tint val="75000"/>
                  </a:schemeClr>
                </a:solidFill>
              </a:defRPr>
            </a:lvl2pPr>
            <a:lvl3pPr marL="914367" indent="0" algn="ctr">
              <a:buNone/>
              <a:defRPr>
                <a:solidFill>
                  <a:schemeClr val="tx1">
                    <a:tint val="75000"/>
                  </a:schemeClr>
                </a:solidFill>
              </a:defRPr>
            </a:lvl3pPr>
            <a:lvl4pPr marL="1371552" indent="0" algn="ctr">
              <a:buNone/>
              <a:defRPr>
                <a:solidFill>
                  <a:schemeClr val="tx1">
                    <a:tint val="75000"/>
                  </a:schemeClr>
                </a:solidFill>
              </a:defRPr>
            </a:lvl4pPr>
            <a:lvl5pPr marL="1828736" indent="0" algn="ctr">
              <a:buNone/>
              <a:defRPr>
                <a:solidFill>
                  <a:schemeClr val="tx1">
                    <a:tint val="75000"/>
                  </a:schemeClr>
                </a:solidFill>
              </a:defRPr>
            </a:lvl5pPr>
            <a:lvl6pPr marL="2285919" indent="0" algn="ctr">
              <a:buNone/>
              <a:defRPr>
                <a:solidFill>
                  <a:schemeClr val="tx1">
                    <a:tint val="75000"/>
                  </a:schemeClr>
                </a:solidFill>
              </a:defRPr>
            </a:lvl6pPr>
            <a:lvl7pPr marL="2743103" indent="0" algn="ctr">
              <a:buNone/>
              <a:defRPr>
                <a:solidFill>
                  <a:schemeClr val="tx1">
                    <a:tint val="75000"/>
                  </a:schemeClr>
                </a:solidFill>
              </a:defRPr>
            </a:lvl7pPr>
            <a:lvl8pPr marL="3200287" indent="0" algn="ctr">
              <a:buNone/>
              <a:defRPr>
                <a:solidFill>
                  <a:schemeClr val="tx1">
                    <a:tint val="75000"/>
                  </a:schemeClr>
                </a:solidFill>
              </a:defRPr>
            </a:lvl8pPr>
            <a:lvl9pPr marL="3657471"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7067034" y="4494997"/>
            <a:ext cx="2041798" cy="562953"/>
          </a:xfrm>
          <a:prstGeom prst="rect">
            <a:avLst/>
          </a:prstGeom>
        </p:spPr>
      </p:pic>
      <p:sp>
        <p:nvSpPr>
          <p:cNvPr id="21" name="Espace réservé du texte 20"/>
          <p:cNvSpPr>
            <a:spLocks noGrp="1"/>
          </p:cNvSpPr>
          <p:nvPr>
            <p:ph type="body" sz="quarter" idx="15" hasCustomPrompt="1"/>
          </p:nvPr>
        </p:nvSpPr>
        <p:spPr>
          <a:xfrm>
            <a:off x="0" y="3573629"/>
            <a:ext cx="9144000" cy="761890"/>
          </a:xfrm>
          <a:prstGeom prst="rect">
            <a:avLst/>
          </a:prstGeom>
          <a:solidFill>
            <a:schemeClr val="tx2">
              <a:alpha val="80000"/>
            </a:schemeClr>
          </a:solidFill>
        </p:spPr>
        <p:txBody>
          <a:bodyPr lIns="91437" tIns="45718" rIns="91437" bIns="45718"/>
          <a:lstStyle>
            <a:lvl1pPr marL="178299" indent="-2362">
              <a:buNone/>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4261502"/>
            <a:ext cx="9144000" cy="201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dirty="0"/>
          </a:p>
        </p:txBody>
      </p:sp>
      <p:sp>
        <p:nvSpPr>
          <p:cNvPr id="12" name="Footer Placeholder 4">
            <a:extLst>
              <a:ext uri="{FF2B5EF4-FFF2-40B4-BE49-F238E27FC236}">
                <a16:creationId xmlns:a16="http://schemas.microsoft.com/office/drawing/2014/main" id="{C59AA27C-F8B0-4357-965E-D101C7A339E1}"/>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a:t>
            </a:r>
          </a:p>
        </p:txBody>
      </p:sp>
    </p:spTree>
    <p:extLst>
      <p:ext uri="{BB962C8B-B14F-4D97-AF65-F5344CB8AC3E}">
        <p14:creationId xmlns:p14="http://schemas.microsoft.com/office/powerpoint/2010/main" val="3401949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rgbClr val="00B0F0"/>
                </a:solidFill>
              </a:defRPr>
            </a:lvl1pPr>
          </a:lstStyle>
          <a:p>
            <a:r>
              <a:rPr lang="en-US" dirty="0"/>
              <a:t>Drag your image here (drop on the picture icon) and remember to send this box to the “back” so that the green dividing line is visually on top of the image.</a:t>
            </a:r>
          </a:p>
        </p:txBody>
      </p:sp>
      <p:sp>
        <p:nvSpPr>
          <p:cNvPr id="9" name="Slide Number Placeholder 5">
            <a:extLst>
              <a:ext uri="{FF2B5EF4-FFF2-40B4-BE49-F238E27FC236}">
                <a16:creationId xmlns:a16="http://schemas.microsoft.com/office/drawing/2014/main" id="{2D61C89A-28C6-4F58-BA04-BACF38AE78F9}"/>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11" name="Footer Placeholder 4">
            <a:extLst>
              <a:ext uri="{FF2B5EF4-FFF2-40B4-BE49-F238E27FC236}">
                <a16:creationId xmlns:a16="http://schemas.microsoft.com/office/drawing/2014/main" id="{825CD579-9279-4F86-B511-4C13003C21E6}"/>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294746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52413" y="1713559"/>
            <a:ext cx="8647112" cy="1231106"/>
          </a:xfrm>
          <a:prstGeom prst="rect">
            <a:avLst/>
          </a:prstGeom>
        </p:spPr>
        <p:txBody>
          <a:bodyPr wrap="square" lIns="0" tIns="0" rIns="0" bIns="0" anchor="t">
            <a:noAutofit/>
          </a:bodyPr>
          <a:lstStyle>
            <a:lvl1pPr marL="0" indent="0" algn="ctr">
              <a:buFont typeface="Arial"/>
              <a:buNone/>
              <a:defRPr sz="40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52413" y="2955454"/>
            <a:ext cx="8647111" cy="307777"/>
          </a:xfrm>
          <a:prstGeom prst="rect">
            <a:avLst/>
          </a:prstGeom>
        </p:spPr>
        <p:txBody>
          <a:bodyPr wrap="square"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8" name="Slide Number Placeholder 5">
            <a:extLst>
              <a:ext uri="{FF2B5EF4-FFF2-40B4-BE49-F238E27FC236}">
                <a16:creationId xmlns:a16="http://schemas.microsoft.com/office/drawing/2014/main" id="{CFC4AD4A-E50C-4D01-A01C-505B30C2649E}"/>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10" name="Footer Placeholder 4">
            <a:extLst>
              <a:ext uri="{FF2B5EF4-FFF2-40B4-BE49-F238E27FC236}">
                <a16:creationId xmlns:a16="http://schemas.microsoft.com/office/drawing/2014/main" id="{0C0F52FD-DE59-477C-9BFA-4DF5DA68638D}"/>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19199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11" name="Picture 10"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
        <p:nvSpPr>
          <p:cNvPr id="7" name="Slide Number Placeholder 5">
            <a:extLst>
              <a:ext uri="{FF2B5EF4-FFF2-40B4-BE49-F238E27FC236}">
                <a16:creationId xmlns:a16="http://schemas.microsoft.com/office/drawing/2014/main" id="{54298581-1CF8-4445-B3A8-223E5D2B64C2}"/>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‹N°›</a:t>
            </a:fld>
            <a:endParaRPr lang="en-US" dirty="0"/>
          </a:p>
        </p:txBody>
      </p:sp>
      <p:sp>
        <p:nvSpPr>
          <p:cNvPr id="8" name="Footer Placeholder 4">
            <a:extLst>
              <a:ext uri="{FF2B5EF4-FFF2-40B4-BE49-F238E27FC236}">
                <a16:creationId xmlns:a16="http://schemas.microsoft.com/office/drawing/2014/main" id="{B6AE08A8-3DE7-4872-ADDD-3FA8B0EF2E49}"/>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245108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pic>
        <p:nvPicPr>
          <p:cNvPr id="7" name="Picture 6" descr="schneider_LIO_White_RGB.png"/>
          <p:cNvPicPr>
            <a:picLocks noChangeAspect="1"/>
          </p:cNvPicPr>
          <p:nvPr userDrawn="1"/>
        </p:nvPicPr>
        <p:blipFill>
          <a:blip r:embed="rId2" cstate="print"/>
          <a:stretch>
            <a:fillRect/>
          </a:stretch>
        </p:blipFill>
        <p:spPr>
          <a:xfrm>
            <a:off x="7105948" y="4510059"/>
            <a:ext cx="1907005" cy="525789"/>
          </a:xfrm>
          <a:prstGeom prst="rect">
            <a:avLst/>
          </a:prstGeom>
        </p:spPr>
      </p:pic>
      <p:sp>
        <p:nvSpPr>
          <p:cNvPr id="12"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1966" tIns="0" rIns="0" bIns="0" anchor="ctr" anchorCtr="0"/>
          <a:lstStyle>
            <a:lvl1pPr algn="l">
              <a:defRPr sz="2400"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0" y="2900387"/>
            <a:ext cx="9144000" cy="373063"/>
          </a:xfrm>
          <a:prstGeom prst="rect">
            <a:avLst/>
          </a:prstGeom>
          <a:solidFill>
            <a:schemeClr val="tx2"/>
          </a:solidFill>
        </p:spPr>
        <p:txBody>
          <a:bodyPr lIns="251966"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4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11" name="Slide Number Placeholder 5">
            <a:extLst>
              <a:ext uri="{FF2B5EF4-FFF2-40B4-BE49-F238E27FC236}">
                <a16:creationId xmlns:a16="http://schemas.microsoft.com/office/drawing/2014/main" id="{546647AC-5336-4425-B104-6E0CD111A6E7}"/>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‹N°›</a:t>
            </a:fld>
            <a:endParaRPr lang="en-US" dirty="0"/>
          </a:p>
        </p:txBody>
      </p:sp>
      <p:sp>
        <p:nvSpPr>
          <p:cNvPr id="14" name="Footer Placeholder 4">
            <a:extLst>
              <a:ext uri="{FF2B5EF4-FFF2-40B4-BE49-F238E27FC236}">
                <a16:creationId xmlns:a16="http://schemas.microsoft.com/office/drawing/2014/main" id="{58F5C051-F391-4ED5-86DB-4F5D0101882F}"/>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2528318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2769124" y="1958662"/>
            <a:ext cx="3559382" cy="981372"/>
          </a:xfrm>
          <a:prstGeom prst="rect">
            <a:avLst/>
          </a:prstGeom>
        </p:spPr>
      </p:pic>
    </p:spTree>
    <p:extLst>
      <p:ext uri="{BB962C8B-B14F-4D97-AF65-F5344CB8AC3E}">
        <p14:creationId xmlns:p14="http://schemas.microsoft.com/office/powerpoint/2010/main" val="3037047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6192839" y="4066302"/>
            <a:ext cx="269875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014065"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258055" y="4066302"/>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258054" y="1202024"/>
            <a:ext cx="5574419" cy="230009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6192838" y="1201738"/>
            <a:ext cx="2698750" cy="2287696"/>
          </a:xfrm>
        </p:spPr>
        <p:txBody>
          <a:bodyPr>
            <a:noAutofit/>
          </a:bodyPr>
          <a:lstStyle>
            <a:lvl1pPr>
              <a:defRPr sz="1200"/>
            </a:lvl1pPr>
            <a:lvl2pPr>
              <a:defRPr sz="11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6" name="Slide Number Placeholder 5">
            <a:extLst>
              <a:ext uri="{FF2B5EF4-FFF2-40B4-BE49-F238E27FC236}">
                <a16:creationId xmlns:a16="http://schemas.microsoft.com/office/drawing/2014/main" id="{AA0980FD-7C6C-4B47-9493-51A001A5A0C0}"/>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17" name="Footer Placeholder 4">
            <a:extLst>
              <a:ext uri="{FF2B5EF4-FFF2-40B4-BE49-F238E27FC236}">
                <a16:creationId xmlns:a16="http://schemas.microsoft.com/office/drawing/2014/main" id="{74883C16-C0DE-46DA-98AA-8C7CFED50F86}"/>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3749794816"/>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58055" y="1203325"/>
            <a:ext cx="8679570" cy="317658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7" name="Slide Number Placeholder 5">
            <a:extLst>
              <a:ext uri="{FF2B5EF4-FFF2-40B4-BE49-F238E27FC236}">
                <a16:creationId xmlns:a16="http://schemas.microsoft.com/office/drawing/2014/main" id="{2547AB80-BCF9-494D-B4F7-256D0C5C41CC}"/>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9" name="Footer Placeholder 4">
            <a:extLst>
              <a:ext uri="{FF2B5EF4-FFF2-40B4-BE49-F238E27FC236}">
                <a16:creationId xmlns:a16="http://schemas.microsoft.com/office/drawing/2014/main" id="{67575561-312C-45B3-AA10-B005B21C91EF}"/>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4067016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252414" y="4066302"/>
            <a:ext cx="558006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252413" y="1203326"/>
            <a:ext cx="5580062" cy="27170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32"/>
          </p:nvPr>
        </p:nvSpPr>
        <p:spPr>
          <a:xfrm>
            <a:off x="252413" y="230187"/>
            <a:ext cx="8647112" cy="369332"/>
          </a:xfrm>
        </p:spPr>
        <p:txBody>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252413" y="683366"/>
            <a:ext cx="8647112" cy="253916"/>
          </a:xfrm>
        </p:spPr>
        <p:txBody>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1C6114F1-5716-4637-94F6-12761D48C048}"/>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13" name="Footer Placeholder 4">
            <a:extLst>
              <a:ext uri="{FF2B5EF4-FFF2-40B4-BE49-F238E27FC236}">
                <a16:creationId xmlns:a16="http://schemas.microsoft.com/office/drawing/2014/main" id="{FA0864CF-F728-4FFF-B771-81A48A690A0D}"/>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1755880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247390" y="3037460"/>
            <a:ext cx="5574419" cy="147147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252414" y="266116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258057" y="4569743"/>
            <a:ext cx="557441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248010" y="1199899"/>
            <a:ext cx="5574419" cy="1370903"/>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6" name="Slide Number Placeholder 5">
            <a:extLst>
              <a:ext uri="{FF2B5EF4-FFF2-40B4-BE49-F238E27FC236}">
                <a16:creationId xmlns:a16="http://schemas.microsoft.com/office/drawing/2014/main" id="{481BDE71-5A42-43E3-9CDC-3FE4C3860655}"/>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17" name="Footer Placeholder 4">
            <a:extLst>
              <a:ext uri="{FF2B5EF4-FFF2-40B4-BE49-F238E27FC236}">
                <a16:creationId xmlns:a16="http://schemas.microsoft.com/office/drawing/2014/main" id="{8E88F785-3BD2-41D1-9450-380A7E5D953D}"/>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277520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4764969" y="1203325"/>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52414" y="4066302"/>
            <a:ext cx="4178298"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47547" y="1202472"/>
            <a:ext cx="4172656" cy="271106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2" name="Slide Number Placeholder 5">
            <a:extLst>
              <a:ext uri="{FF2B5EF4-FFF2-40B4-BE49-F238E27FC236}">
                <a16:creationId xmlns:a16="http://schemas.microsoft.com/office/drawing/2014/main" id="{76B0D509-662B-48A1-9E50-512E301F3F0F}"/>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16" name="Footer Placeholder 4">
            <a:extLst>
              <a:ext uri="{FF2B5EF4-FFF2-40B4-BE49-F238E27FC236}">
                <a16:creationId xmlns:a16="http://schemas.microsoft.com/office/drawing/2014/main" id="{45FFA1FA-7532-4042-BA32-38ACF162477B}"/>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1592286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9144000" cy="2908710"/>
          </a:xfrm>
          <a:prstGeom prst="rect">
            <a:avLst/>
          </a:prstGeom>
          <a:solidFill>
            <a:schemeClr val="tx2">
              <a:alpha val="80000"/>
            </a:schemeClr>
          </a:solidFill>
        </p:spPr>
        <p:txBody>
          <a:bodyPr lIns="252000" tIns="0" rIns="0" bIns="252000" anchor="b" anchorCtr="0"/>
          <a:lstStyle>
            <a:lvl1pPr algn="l">
              <a:defRPr sz="24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10" name="Footer Placeholder 4"/>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Tree>
    <p:extLst>
      <p:ext uri="{BB962C8B-B14F-4D97-AF65-F5344CB8AC3E}">
        <p14:creationId xmlns:p14="http://schemas.microsoft.com/office/powerpoint/2010/main" val="215067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4764969" y="1203326"/>
            <a:ext cx="4172656"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4791076" y="4066302"/>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252414" y="4066302"/>
            <a:ext cx="4178299"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4549718"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241903" y="1203327"/>
            <a:ext cx="4178299" cy="273805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4" name="Slide Number Placeholder 5">
            <a:extLst>
              <a:ext uri="{FF2B5EF4-FFF2-40B4-BE49-F238E27FC236}">
                <a16:creationId xmlns:a16="http://schemas.microsoft.com/office/drawing/2014/main" id="{6206DA36-B2D4-4E1E-AA20-65BAEBDC827A}"/>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19" name="Footer Placeholder 4">
            <a:extLst>
              <a:ext uri="{FF2B5EF4-FFF2-40B4-BE49-F238E27FC236}">
                <a16:creationId xmlns:a16="http://schemas.microsoft.com/office/drawing/2014/main" id="{E3CEC2CF-BB33-4B86-92F4-A24051A9A534}"/>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4155325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248530" y="2698483"/>
            <a:ext cx="8633531" cy="123111"/>
          </a:xfrm>
          <a:prstGeom prst="rect">
            <a:avLst/>
          </a:prstGeom>
        </p:spPr>
        <p:txBody>
          <a:bodyPr lIns="0" tIns="0" rIns="0" bIns="0" anchor="b" anchorCtr="0">
            <a:spAutoFit/>
          </a:bodyPr>
          <a:lstStyle>
            <a:lvl1pPr marL="15874" indent="0">
              <a:buNone/>
              <a:defRPr sz="800"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4791076" y="4413143"/>
            <a:ext cx="4100514"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253293" y="4413143"/>
            <a:ext cx="409487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246633" y="1198258"/>
            <a:ext cx="8644953" cy="138619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248530" y="2907433"/>
            <a:ext cx="4094871"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4791076" y="2907433"/>
            <a:ext cx="4100514" cy="14724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11"/>
          <p:cNvSpPr>
            <a:spLocks noGrp="1"/>
          </p:cNvSpPr>
          <p:nvPr>
            <p:ph type="body" sz="quarter" idx="32"/>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9" name="Slide Number Placeholder 5">
            <a:extLst>
              <a:ext uri="{FF2B5EF4-FFF2-40B4-BE49-F238E27FC236}">
                <a16:creationId xmlns:a16="http://schemas.microsoft.com/office/drawing/2014/main" id="{402ED140-2908-45A2-915D-7E6CA2DEC59A}"/>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20" name="Footer Placeholder 4">
            <a:extLst>
              <a:ext uri="{FF2B5EF4-FFF2-40B4-BE49-F238E27FC236}">
                <a16:creationId xmlns:a16="http://schemas.microsoft.com/office/drawing/2014/main" id="{364D20C2-854B-42FE-B637-CC6D8095F11C}"/>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1105443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9577"/>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9577"/>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9577"/>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16" name="Slide Number Placeholder 5">
            <a:extLst>
              <a:ext uri="{FF2B5EF4-FFF2-40B4-BE49-F238E27FC236}">
                <a16:creationId xmlns:a16="http://schemas.microsoft.com/office/drawing/2014/main" id="{28FD64EA-0EF5-4572-ACDF-D06B72655EA5}"/>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17" name="Footer Placeholder 4">
            <a:extLst>
              <a:ext uri="{FF2B5EF4-FFF2-40B4-BE49-F238E27FC236}">
                <a16:creationId xmlns:a16="http://schemas.microsoft.com/office/drawing/2014/main" id="{67038177-6C76-42BC-A3A2-29BFC21A53F0}"/>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3411250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252414" y="4066302"/>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6192839" y="4066302"/>
            <a:ext cx="2744787"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3232555" y="4066302"/>
            <a:ext cx="2717870"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252415" y="1199577"/>
            <a:ext cx="2698748" cy="26667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3232555" y="1199577"/>
            <a:ext cx="2717870"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6192839" y="1199577"/>
            <a:ext cx="2744787" cy="266956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5"/>
          </p:nvPr>
        </p:nvSpPr>
        <p:spPr>
          <a:xfrm>
            <a:off x="252413" y="230187"/>
            <a:ext cx="86852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252413" y="683366"/>
            <a:ext cx="86852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cxnSp>
        <p:nvCxnSpPr>
          <p:cNvPr id="16" name="Straight Connector 15"/>
          <p:cNvCxnSpPr/>
          <p:nvPr userDrawn="1"/>
        </p:nvCxnSpPr>
        <p:spPr>
          <a:xfrm>
            <a:off x="3085663"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076301" y="1203325"/>
            <a:ext cx="0" cy="2986088"/>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id="{2D608879-6D21-4884-89E4-A0352640044F}"/>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19" name="Footer Placeholder 4">
            <a:extLst>
              <a:ext uri="{FF2B5EF4-FFF2-40B4-BE49-F238E27FC236}">
                <a16:creationId xmlns:a16="http://schemas.microsoft.com/office/drawing/2014/main" id="{8AD7C526-5738-49F8-A005-14769E9B2228}"/>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3411250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252413" y="1203327"/>
            <a:ext cx="8639175" cy="1381124"/>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252413" y="2872039"/>
            <a:ext cx="2683481"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3232554"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6192838" y="2872039"/>
            <a:ext cx="2678893" cy="14465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258056" y="2630753"/>
            <a:ext cx="863353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252414" y="4376263"/>
            <a:ext cx="2683481"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6192838"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3232554" y="4376263"/>
            <a:ext cx="2678893" cy="123111"/>
          </a:xfrm>
          <a:prstGeom prst="rect">
            <a:avLst/>
          </a:prstGeom>
        </p:spPr>
        <p:txBody>
          <a:bodyPr lIns="0" tIns="0" rIns="0" bIns="0" anchor="b" anchorCtr="0">
            <a:noAutofit/>
          </a:bodyPr>
          <a:lstStyle>
            <a:lvl1pPr marL="15874" indent="0">
              <a:buNone/>
              <a:defRPr sz="800" baseline="0">
                <a:solidFill>
                  <a:srgbClr val="8E8F93"/>
                </a:solidFill>
              </a:defRPr>
            </a:lvl1pPr>
          </a:lstStyle>
          <a:p>
            <a:pPr lvl="0"/>
            <a:r>
              <a:rPr lang="en-US" dirty="0"/>
              <a:t>Optional description / context goes here</a:t>
            </a:r>
          </a:p>
        </p:txBody>
      </p:sp>
      <p:sp>
        <p:nvSpPr>
          <p:cNvPr id="21" name="Text Placeholder 11"/>
          <p:cNvSpPr>
            <a:spLocks noGrp="1"/>
          </p:cNvSpPr>
          <p:nvPr>
            <p:ph type="body" sz="quarter" idx="36"/>
          </p:nvPr>
        </p:nvSpPr>
        <p:spPr>
          <a:xfrm>
            <a:off x="252413" y="230187"/>
            <a:ext cx="8647112" cy="369332"/>
          </a:xfrm>
        </p:spPr>
        <p:txBody>
          <a:bodyPr>
            <a:noAutofit/>
          </a:bodyPr>
          <a:lstStyle>
            <a:lvl1pPr>
              <a:buFontTx/>
              <a:buNone/>
              <a:defRPr sz="24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252413" y="683366"/>
            <a:ext cx="8647112" cy="253916"/>
          </a:xfrm>
        </p:spPr>
        <p:txBody>
          <a:bodyPr>
            <a:noAutofit/>
          </a:bodyPr>
          <a:lstStyle>
            <a:lvl1pPr marL="358762" indent="-342888">
              <a:buFontTx/>
              <a:buNone/>
              <a:defRPr sz="1600" baseline="0">
                <a:solidFill>
                  <a:schemeClr val="accent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23" name="Slide Number Placeholder 5">
            <a:extLst>
              <a:ext uri="{FF2B5EF4-FFF2-40B4-BE49-F238E27FC236}">
                <a16:creationId xmlns:a16="http://schemas.microsoft.com/office/drawing/2014/main" id="{6FE80E53-3A49-4F7C-BD2A-E569A74D7743}"/>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24" name="Footer Placeholder 4">
            <a:extLst>
              <a:ext uri="{FF2B5EF4-FFF2-40B4-BE49-F238E27FC236}">
                <a16:creationId xmlns:a16="http://schemas.microsoft.com/office/drawing/2014/main" id="{BCB48B61-5ACA-4DB8-AEAB-78FFDA199F57}"/>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690617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1"/>
            <a:ext cx="9144000" cy="12761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5" name="Content Placeholder 4"/>
          <p:cNvSpPr>
            <a:spLocks noGrp="1"/>
          </p:cNvSpPr>
          <p:nvPr>
            <p:ph sz="quarter" idx="32"/>
          </p:nvPr>
        </p:nvSpPr>
        <p:spPr>
          <a:xfrm>
            <a:off x="252413" y="1735871"/>
            <a:ext cx="8639175" cy="264404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Rectangle 21"/>
          <p:cNvSpPr/>
          <p:nvPr userDrawn="1"/>
        </p:nvSpPr>
        <p:spPr>
          <a:xfrm>
            <a:off x="0" y="1105320"/>
            <a:ext cx="9144000" cy="37178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endParaRPr lang="en-US"/>
          </a:p>
        </p:txBody>
      </p:sp>
      <p:sp>
        <p:nvSpPr>
          <p:cNvPr id="15" name="Text Placeholder 11"/>
          <p:cNvSpPr>
            <a:spLocks noGrp="1"/>
          </p:cNvSpPr>
          <p:nvPr>
            <p:ph type="body" sz="quarter" idx="33"/>
          </p:nvPr>
        </p:nvSpPr>
        <p:spPr>
          <a:xfrm>
            <a:off x="252413" y="230187"/>
            <a:ext cx="8647112" cy="369332"/>
          </a:xfrm>
        </p:spPr>
        <p:txBody>
          <a:bodyPr>
            <a:noAutofit/>
          </a:bodyPr>
          <a:lstStyle>
            <a:lvl1pPr>
              <a:buFontTx/>
              <a:buNone/>
              <a:defRPr sz="24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252413" y="683366"/>
            <a:ext cx="8647112" cy="253916"/>
          </a:xfrm>
        </p:spPr>
        <p:txBody>
          <a:bodyPr>
            <a:noAutofit/>
          </a:bodyPr>
          <a:lstStyle>
            <a:lvl1pPr marL="358762" indent="-342888">
              <a:buFontTx/>
              <a:buNone/>
              <a:defRPr sz="1600">
                <a:solidFill>
                  <a:schemeClr val="bg1"/>
                </a:solidFill>
              </a:defRPr>
            </a:lvl1pPr>
            <a:lvl2pPr marL="407973" indent="-228592">
              <a:buFontTx/>
              <a:buNone/>
              <a:defRPr/>
            </a:lvl2pPr>
            <a:lvl3pPr marL="587354" indent="-228592">
              <a:buFontTx/>
              <a:buNone/>
              <a:defRPr/>
            </a:lvl3pPr>
            <a:lvl4pPr marL="768323" indent="-228592">
              <a:buFontTx/>
              <a:buNone/>
              <a:defRPr/>
            </a:lvl4pPr>
            <a:lvl5pPr marL="939767" indent="-228592">
              <a:buFontTx/>
              <a:buNone/>
              <a:defRPr/>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8578E2FF-90F1-42D9-A855-6542D382E8C3}"/>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10" name="Footer Placeholder 4">
            <a:extLst>
              <a:ext uri="{FF2B5EF4-FFF2-40B4-BE49-F238E27FC236}">
                <a16:creationId xmlns:a16="http://schemas.microsoft.com/office/drawing/2014/main" id="{2DFD3530-51CC-4B19-9FA0-FF9EF7FB0ED5}"/>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690617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B779094-6FB9-4870-965C-5F0F113F8562}"/>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5" name="Footer Placeholder 4">
            <a:extLst>
              <a:ext uri="{FF2B5EF4-FFF2-40B4-BE49-F238E27FC236}">
                <a16:creationId xmlns:a16="http://schemas.microsoft.com/office/drawing/2014/main" id="{19F8913C-C09B-4435-B973-CB3D3FA22AF1}"/>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69061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041071"/>
            <a:ext cx="9144000" cy="867640"/>
          </a:xfrm>
          <a:prstGeom prst="rect">
            <a:avLst/>
          </a:prstGeom>
          <a:solidFill>
            <a:schemeClr val="tx2">
              <a:alpha val="80000"/>
            </a:schemeClr>
          </a:solidFill>
        </p:spPr>
        <p:txBody>
          <a:bodyPr lIns="252000" tIns="0" rIns="0" bIns="0" anchor="ctr" anchorCtr="0"/>
          <a:lstStyle>
            <a:lvl1pPr algn="l">
              <a:defRPr sz="24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2900386"/>
            <a:ext cx="9144000" cy="373063"/>
          </a:xfrm>
          <a:prstGeom prst="rect">
            <a:avLst/>
          </a:prstGeom>
          <a:solidFill>
            <a:schemeClr val="tx2"/>
          </a:solidFill>
        </p:spPr>
        <p:txBody>
          <a:bodyPr lIns="252000" tIns="0" rIns="0" bIns="0" anchor="ctr" anchorCtr="0"/>
          <a:lstStyle>
            <a:lvl1pPr marL="0" indent="0">
              <a:buNone/>
              <a:defRPr sz="1200" baseline="0">
                <a:solidFill>
                  <a:schemeClr val="bg1"/>
                </a:solidFill>
              </a:defRPr>
            </a:lvl1pPr>
          </a:lstStyle>
          <a:p>
            <a:pPr lvl="0"/>
            <a:r>
              <a:rPr lang="en-US" dirty="0"/>
              <a:t>Click To Edit Optional Subtitle</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9" name="Slide Number Placeholder 5">
            <a:extLst>
              <a:ext uri="{FF2B5EF4-FFF2-40B4-BE49-F238E27FC236}">
                <a16:creationId xmlns:a16="http://schemas.microsoft.com/office/drawing/2014/main" id="{374E540A-83E9-4F78-B8F2-E0ED1E46D56C}"/>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‹N°›</a:t>
            </a:fld>
            <a:endParaRPr lang="en-US" dirty="0"/>
          </a:p>
        </p:txBody>
      </p:sp>
      <p:sp>
        <p:nvSpPr>
          <p:cNvPr id="13" name="Footer Placeholder 4">
            <a:extLst>
              <a:ext uri="{FF2B5EF4-FFF2-40B4-BE49-F238E27FC236}">
                <a16:creationId xmlns:a16="http://schemas.microsoft.com/office/drawing/2014/main" id="{DB07098D-0F98-4A99-876B-11CEF87EAB04}"/>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695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9144000" cy="1981308"/>
          </a:xfrm>
          <a:prstGeom prst="rect">
            <a:avLst/>
          </a:prstGeom>
          <a:solidFill>
            <a:srgbClr val="8E8F93">
              <a:alpha val="20000"/>
            </a:srgbClr>
          </a:solidFill>
        </p:spPr>
        <p:txBody>
          <a:bodyPr/>
          <a:lstStyle>
            <a:lvl1pPr marL="0" indent="0">
              <a:buNone/>
              <a:defRPr sz="105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1981308"/>
            <a:ext cx="9144000" cy="3162191"/>
          </a:xfrm>
          <a:prstGeom prst="rect">
            <a:avLst/>
          </a:prstGeom>
          <a:solidFill>
            <a:schemeClr val="tx2"/>
          </a:solidFill>
        </p:spPr>
        <p:txBody>
          <a:bodyPr lIns="252000" tIns="252000" rIns="252000" bIns="252000" anchor="t" anchorCtr="0"/>
          <a:lstStyle>
            <a:lvl1pPr algn="l">
              <a:defRPr sz="24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608245"/>
            <a:ext cx="9144000" cy="373063"/>
          </a:xfrm>
          <a:prstGeom prst="rect">
            <a:avLst/>
          </a:prstGeom>
          <a:solidFill>
            <a:schemeClr val="tx2">
              <a:alpha val="80000"/>
            </a:schemeClr>
          </a:solidFill>
        </p:spPr>
        <p:txBody>
          <a:bodyPr lIns="252000" tIns="0" rIns="252000" bIns="0" anchor="ctr" anchorCtr="0"/>
          <a:lstStyle>
            <a:lvl1pPr marL="0" indent="0">
              <a:buNone/>
              <a:defRPr sz="1200" baseline="0">
                <a:solidFill>
                  <a:schemeClr val="bg1"/>
                </a:solidFill>
              </a:defRPr>
            </a:lvl1pPr>
          </a:lstStyle>
          <a:p>
            <a:pPr lvl="0"/>
            <a:r>
              <a:rPr lang="en-US" dirty="0"/>
              <a:t>Click To Edit Optional Subtitle</a:t>
            </a:r>
          </a:p>
        </p:txBody>
      </p:sp>
      <p:pic>
        <p:nvPicPr>
          <p:cNvPr id="9" name="Picture 8" descr="schneider_LIO_White_RGB.png"/>
          <p:cNvPicPr>
            <a:picLocks noChangeAspect="1"/>
          </p:cNvPicPr>
          <p:nvPr userDrawn="1"/>
        </p:nvPicPr>
        <p:blipFill>
          <a:blip r:embed="rId2" cstate="print"/>
          <a:stretch>
            <a:fillRect/>
          </a:stretch>
        </p:blipFill>
        <p:spPr>
          <a:xfrm>
            <a:off x="7075053" y="4508525"/>
            <a:ext cx="2018707" cy="556586"/>
          </a:xfrm>
          <a:prstGeom prst="rect">
            <a:avLst/>
          </a:prstGeom>
        </p:spPr>
      </p:pic>
      <p:sp>
        <p:nvSpPr>
          <p:cNvPr id="8" name="Slide Number Placeholder 5">
            <a:extLst>
              <a:ext uri="{FF2B5EF4-FFF2-40B4-BE49-F238E27FC236}">
                <a16:creationId xmlns:a16="http://schemas.microsoft.com/office/drawing/2014/main" id="{E184F37D-B5BF-4759-AAF3-8E53FFF738CB}"/>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‹N°›</a:t>
            </a:fld>
            <a:endParaRPr lang="en-US" dirty="0"/>
          </a:p>
        </p:txBody>
      </p:sp>
      <p:sp>
        <p:nvSpPr>
          <p:cNvPr id="10" name="Footer Placeholder 4">
            <a:extLst>
              <a:ext uri="{FF2B5EF4-FFF2-40B4-BE49-F238E27FC236}">
                <a16:creationId xmlns:a16="http://schemas.microsoft.com/office/drawing/2014/main" id="{C984280D-5993-42D8-BA57-DE9C7E763F16}"/>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2945837131"/>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4565650" y="-2"/>
            <a:ext cx="4578351"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2">
                    <a:lumMod val="60000"/>
                    <a:lumOff val="40000"/>
                  </a:schemeClr>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10" name="Slide Number Placeholder 5">
            <a:extLst>
              <a:ext uri="{FF2B5EF4-FFF2-40B4-BE49-F238E27FC236}">
                <a16:creationId xmlns:a16="http://schemas.microsoft.com/office/drawing/2014/main" id="{38DB6B1D-0FD8-4FAE-BD63-11BB7DB8CD91}"/>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‹N°›</a:t>
            </a:fld>
            <a:endParaRPr lang="en-US" dirty="0"/>
          </a:p>
        </p:txBody>
      </p:sp>
      <p:sp>
        <p:nvSpPr>
          <p:cNvPr id="11" name="Footer Placeholder 4">
            <a:extLst>
              <a:ext uri="{FF2B5EF4-FFF2-40B4-BE49-F238E27FC236}">
                <a16:creationId xmlns:a16="http://schemas.microsoft.com/office/drawing/2014/main" id="{7526DA92-DEDC-403C-A0A1-481CF6D6CD66}"/>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198943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10762" y="267086"/>
            <a:ext cx="5143498" cy="460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Content Placeholder 12"/>
          <p:cNvSpPr>
            <a:spLocks noGrp="1"/>
          </p:cNvSpPr>
          <p:nvPr>
            <p:ph sz="quarter" idx="11" hasCustomPrompt="1"/>
          </p:nvPr>
        </p:nvSpPr>
        <p:spPr>
          <a:xfrm>
            <a:off x="-31899" y="-2"/>
            <a:ext cx="4881491" cy="5143502"/>
          </a:xfrm>
          <a:prstGeom prst="rect">
            <a:avLst/>
          </a:prstGeom>
          <a:solidFill>
            <a:schemeClr val="tx2">
              <a:alpha val="80000"/>
            </a:schemeClr>
          </a:solidFill>
        </p:spPr>
        <p:txBody>
          <a:bodyPr vert="horz" lIns="252000" tIns="252000" rIns="252000" bIns="252000"/>
          <a:lstStyle>
            <a:lvl1pPr marL="0" indent="0">
              <a:buNone/>
              <a:defRPr sz="2400" baseline="0">
                <a:solidFill>
                  <a:schemeClr val="bg1"/>
                </a:solidFill>
              </a:defRPr>
            </a:lvl1pPr>
            <a:lvl2pPr marL="442913" indent="-265113">
              <a:buFont typeface="Arial"/>
              <a:buChar char="•"/>
              <a:defRPr sz="2000">
                <a:solidFill>
                  <a:schemeClr val="bg1"/>
                </a:solidFill>
              </a:defRPr>
            </a:lvl2pPr>
            <a:lvl3pPr marL="708025" indent="-228600">
              <a:buFont typeface="Lucida Grande"/>
              <a:buChar char="–"/>
              <a:defRPr sz="1800">
                <a:solidFill>
                  <a:schemeClr val="bg1"/>
                </a:solidFill>
              </a:defRPr>
            </a:lvl3pPr>
            <a:lvl4pPr marL="976313" indent="-228600">
              <a:buFont typeface="Lucida Grande"/>
              <a:buChar char="–"/>
              <a:defRPr sz="1600">
                <a:solidFill>
                  <a:schemeClr val="bg1"/>
                </a:solidFill>
              </a:defRPr>
            </a:lvl4pPr>
            <a:lvl5pPr marL="1258888" indent="-231775" defTabSz="314325">
              <a:buFont typeface="Lucida Grande"/>
              <a:buChar char="–"/>
              <a:defRPr sz="1600">
                <a:solidFill>
                  <a:schemeClr val="bg1"/>
                </a:solidFill>
              </a:defRPr>
            </a:lvl5pPr>
          </a:lstStyle>
          <a:p>
            <a:pPr lvl="0"/>
            <a:r>
              <a:rPr lang="en-US" dirty="0"/>
              <a:t>Agenda (edit text)</a:t>
            </a:r>
          </a:p>
        </p:txBody>
      </p:sp>
      <p:pic>
        <p:nvPicPr>
          <p:cNvPr id="9" name="Picture 8"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10" name="Rechteck 7"/>
          <p:cNvSpPr/>
          <p:nvPr userDrawn="1"/>
        </p:nvSpPr>
        <p:spPr>
          <a:xfrm>
            <a:off x="5032059" y="274283"/>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5616268" y="274288"/>
            <a:ext cx="32004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endParaRPr lang="en-US" sz="1300" b="1" dirty="0">
              <a:solidFill>
                <a:schemeClr val="accent1"/>
              </a:solidFill>
              <a:latin typeface="+mn-lt"/>
              <a:cs typeface="Arial" pitchFamily="34" charset="0"/>
            </a:endParaRPr>
          </a:p>
        </p:txBody>
      </p:sp>
      <p:sp>
        <p:nvSpPr>
          <p:cNvPr id="12" name="Rechteck 10"/>
          <p:cNvSpPr/>
          <p:nvPr userDrawn="1"/>
        </p:nvSpPr>
        <p:spPr>
          <a:xfrm>
            <a:off x="5028791" y="7858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5624172" y="7868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31" name="Rechteck 10"/>
          <p:cNvSpPr/>
          <p:nvPr userDrawn="1"/>
        </p:nvSpPr>
        <p:spPr>
          <a:xfrm>
            <a:off x="5028791" y="13001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5624172" y="13011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5" name="Rechteck 10"/>
          <p:cNvSpPr/>
          <p:nvPr userDrawn="1"/>
        </p:nvSpPr>
        <p:spPr>
          <a:xfrm>
            <a:off x="5028791" y="181454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5624172" y="181553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7" name="Rechteck 10"/>
          <p:cNvSpPr/>
          <p:nvPr userDrawn="1"/>
        </p:nvSpPr>
        <p:spPr>
          <a:xfrm>
            <a:off x="5028791" y="23288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5624172" y="23298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49" name="Rechteck 10"/>
          <p:cNvSpPr/>
          <p:nvPr userDrawn="1"/>
        </p:nvSpPr>
        <p:spPr>
          <a:xfrm>
            <a:off x="5028791" y="28622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5624172" y="28632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1" name="Rechteck 10"/>
          <p:cNvSpPr/>
          <p:nvPr userDrawn="1"/>
        </p:nvSpPr>
        <p:spPr>
          <a:xfrm>
            <a:off x="5028791" y="3395695"/>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5624172" y="3396686"/>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55" name="Rechteck 10"/>
          <p:cNvSpPr/>
          <p:nvPr userDrawn="1"/>
        </p:nvSpPr>
        <p:spPr>
          <a:xfrm>
            <a:off x="5028791" y="3919570"/>
            <a:ext cx="457200" cy="4572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normAutofit/>
          </a:bodyPr>
          <a:lstStyle/>
          <a:p>
            <a:pPr algn="ctr"/>
            <a:endParaRPr lang="en-US" sz="1300"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5624172" y="3920561"/>
            <a:ext cx="3200400" cy="4572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2200" tIns="46101" rIns="92200" bIns="46101" rtlCol="0" anchor="ctr"/>
          <a:lstStyle/>
          <a:p>
            <a:pPr>
              <a:tabLst>
                <a:tab pos="358510" algn="l"/>
              </a:tabLst>
            </a:pPr>
            <a:endParaRPr lang="en-US" sz="1300"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5004100" y="382137"/>
            <a:ext cx="509596" cy="210641"/>
          </a:xfrm>
          <a:prstGeom prst="rect">
            <a:avLst/>
          </a:prstGeom>
        </p:spPr>
        <p:txBody>
          <a:bodyPr anchor="ctr"/>
          <a:lstStyle>
            <a:lvl1pPr algn="ctr">
              <a:buNone/>
              <a:defRPr sz="1300"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5629632" y="3957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5006372" y="875737"/>
            <a:ext cx="509596" cy="210641"/>
          </a:xfrm>
          <a:prstGeom prst="rect">
            <a:avLst/>
          </a:prstGeom>
        </p:spPr>
        <p:txBody>
          <a:bodyPr anchor="ctr"/>
          <a:lstStyle>
            <a:lvl1pPr algn="ctr">
              <a:buNone/>
              <a:defRPr sz="1300"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5631904" y="88938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4994996" y="1410281"/>
            <a:ext cx="509596" cy="210641"/>
          </a:xfrm>
          <a:prstGeom prst="rect">
            <a:avLst/>
          </a:prstGeom>
        </p:spPr>
        <p:txBody>
          <a:bodyPr anchor="ctr"/>
          <a:lstStyle>
            <a:lvl1pPr algn="ctr">
              <a:buNone/>
              <a:defRPr sz="1300"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5620528" y="1423929"/>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4992724" y="1926633"/>
            <a:ext cx="509596" cy="210641"/>
          </a:xfrm>
          <a:prstGeom prst="rect">
            <a:avLst/>
          </a:prstGeom>
        </p:spPr>
        <p:txBody>
          <a:bodyPr anchor="ctr"/>
          <a:lstStyle>
            <a:lvl1pPr algn="ctr">
              <a:buNone/>
              <a:defRPr sz="1300"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5618256" y="19402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4994996" y="2420233"/>
            <a:ext cx="509596" cy="210641"/>
          </a:xfrm>
          <a:prstGeom prst="rect">
            <a:avLst/>
          </a:prstGeom>
        </p:spPr>
        <p:txBody>
          <a:bodyPr anchor="ctr"/>
          <a:lstStyle>
            <a:lvl1pPr algn="ctr">
              <a:buNone/>
              <a:defRPr sz="1300"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5620528" y="243388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4997268" y="2954777"/>
            <a:ext cx="509596" cy="210641"/>
          </a:xfrm>
          <a:prstGeom prst="rect">
            <a:avLst/>
          </a:prstGeom>
        </p:spPr>
        <p:txBody>
          <a:bodyPr anchor="ctr"/>
          <a:lstStyle>
            <a:lvl1pPr algn="ctr">
              <a:buNone/>
              <a:defRPr sz="1300"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5609152" y="2968425"/>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4983620" y="3487049"/>
            <a:ext cx="509596" cy="210641"/>
          </a:xfrm>
          <a:prstGeom prst="rect">
            <a:avLst/>
          </a:prstGeom>
        </p:spPr>
        <p:txBody>
          <a:bodyPr anchor="ctr"/>
          <a:lstStyle>
            <a:lvl1pPr algn="ctr">
              <a:buNone/>
              <a:defRPr sz="1300"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5622800" y="3500697"/>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4985892" y="4021593"/>
            <a:ext cx="509596" cy="210641"/>
          </a:xfrm>
          <a:prstGeom prst="rect">
            <a:avLst/>
          </a:prstGeom>
        </p:spPr>
        <p:txBody>
          <a:bodyPr anchor="ctr"/>
          <a:lstStyle>
            <a:lvl1pPr algn="ctr">
              <a:buNone/>
              <a:defRPr sz="1300"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5611424" y="4035241"/>
            <a:ext cx="3145878" cy="208365"/>
          </a:xfrm>
          <a:prstGeom prst="rect">
            <a:avLst/>
          </a:prstGeom>
        </p:spPr>
        <p:txBody>
          <a:bodyPr anchor="ctr"/>
          <a:lstStyle>
            <a:lvl1pPr>
              <a:buNone/>
              <a:defRPr sz="1300" b="1">
                <a:solidFill>
                  <a:schemeClr val="accent1"/>
                </a:solidFill>
              </a:defRPr>
            </a:lvl1pPr>
          </a:lstStyle>
          <a:p>
            <a:r>
              <a:rPr lang="en-US" dirty="0"/>
              <a:t>Edit text</a:t>
            </a:r>
          </a:p>
        </p:txBody>
      </p:sp>
      <p:sp>
        <p:nvSpPr>
          <p:cNvPr id="41" name="Slide Number Placeholder 5">
            <a:extLst>
              <a:ext uri="{FF2B5EF4-FFF2-40B4-BE49-F238E27FC236}">
                <a16:creationId xmlns:a16="http://schemas.microsoft.com/office/drawing/2014/main" id="{20E25945-F3B8-4542-B536-FE47A81C7073}"/>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‹N°›</a:t>
            </a:fld>
            <a:endParaRPr lang="en-US" dirty="0"/>
          </a:p>
        </p:txBody>
      </p:sp>
      <p:sp>
        <p:nvSpPr>
          <p:cNvPr id="42" name="Footer Placeholder 4">
            <a:extLst>
              <a:ext uri="{FF2B5EF4-FFF2-40B4-BE49-F238E27FC236}">
                <a16:creationId xmlns:a16="http://schemas.microsoft.com/office/drawing/2014/main" id="{16320A70-DC5A-4F35-997E-4BC2CFE006B1}"/>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198943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4613273" y="0"/>
            <a:ext cx="4530727" cy="5143499"/>
          </a:xfrm>
          <a:prstGeom prst="rect">
            <a:avLst/>
          </a:prstGeom>
          <a:solidFill>
            <a:schemeClr val="accent2">
              <a:alpha val="20000"/>
            </a:schemeClr>
          </a:solidFill>
        </p:spPr>
        <p:txBody>
          <a:bodyPr vert="horz" lIns="252000" tIns="252000" rIns="252000" bIns="252000"/>
          <a:lstStyle>
            <a:lvl1pPr marL="0" indent="0">
              <a:buNone/>
              <a:defRPr sz="1050">
                <a:solidFill>
                  <a:schemeClr val="accent1"/>
                </a:solidFill>
              </a:defRPr>
            </a:lvl1pPr>
            <a:lvl2pPr marL="442913" indent="-265113">
              <a:buFont typeface="Arial"/>
              <a:buChar char="•"/>
              <a:defRPr sz="1800">
                <a:solidFill>
                  <a:schemeClr val="accent1"/>
                </a:solidFill>
              </a:defRPr>
            </a:lvl2pPr>
            <a:lvl3pPr marL="708025" indent="-228600">
              <a:buFont typeface="Lucida Grande"/>
              <a:buChar char="–"/>
              <a:defRPr sz="1600">
                <a:solidFill>
                  <a:schemeClr val="accent1"/>
                </a:solidFill>
              </a:defRPr>
            </a:lvl3pPr>
            <a:lvl4pPr marL="976313" indent="-228600">
              <a:buFont typeface="Lucida Grande"/>
              <a:buChar char="–"/>
              <a:defRPr sz="1400">
                <a:solidFill>
                  <a:schemeClr val="accent1"/>
                </a:solidFill>
              </a:defRPr>
            </a:lvl4pPr>
            <a:lvl5pPr marL="1258888" indent="-231775" defTabSz="314325">
              <a:buFont typeface="Lucida Grande"/>
              <a:buChar char="–"/>
              <a:defRPr sz="14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67582" y="1199410"/>
            <a:ext cx="3749962" cy="3171370"/>
          </a:xfrm>
          <a:prstGeom prst="rect">
            <a:avLst/>
          </a:prstGeom>
          <a:noFill/>
        </p:spPr>
        <p:txBody>
          <a:bodyPr vert="horz" wrap="square" lIns="0" tIns="0" rIns="0" bIns="0">
            <a:noAutofit/>
          </a:bodyPr>
          <a:lstStyle>
            <a:lvl1pPr marL="236538" indent="-236538">
              <a:buClr>
                <a:schemeClr val="tx2"/>
              </a:buClr>
              <a:buFont typeface="Arial" panose="020B0604020202020204" pitchFamily="34" charset="0"/>
              <a:buNone/>
              <a:defRPr sz="1500">
                <a:solidFill>
                  <a:schemeClr val="accent1"/>
                </a:solidFill>
              </a:defRPr>
            </a:lvl1pPr>
            <a:lvl2pPr marL="457200" indent="-220663">
              <a:buClr>
                <a:schemeClr val="tx2"/>
              </a:buClr>
              <a:buFont typeface="Arial" panose="020B0604020202020204" pitchFamily="34" charset="0"/>
              <a:buChar char="•"/>
              <a:defRPr sz="1400">
                <a:solidFill>
                  <a:schemeClr val="accent1"/>
                </a:solidFill>
              </a:defRPr>
            </a:lvl2pPr>
            <a:lvl3pPr marL="630238" indent="-173038">
              <a:buClr>
                <a:schemeClr val="tx2"/>
              </a:buClr>
              <a:buFont typeface="Arial" panose="020B0604020202020204" pitchFamily="34" charset="0"/>
              <a:buChar char="•"/>
              <a:defRPr sz="1200">
                <a:solidFill>
                  <a:schemeClr val="accent1"/>
                </a:solidFill>
              </a:defRPr>
            </a:lvl3pPr>
            <a:lvl4pPr marL="803275" indent="-173038">
              <a:buClr>
                <a:schemeClr val="tx2"/>
              </a:buClr>
              <a:buFont typeface="Arial" panose="020B0604020202020204" pitchFamily="34" charset="0"/>
              <a:buChar char="•"/>
              <a:defRPr sz="1200">
                <a:solidFill>
                  <a:schemeClr val="accent1"/>
                </a:solidFill>
              </a:defRPr>
            </a:lvl4pPr>
            <a:lvl5pPr marL="977900" indent="-174625" defTabSz="314325">
              <a:buClr>
                <a:schemeClr val="tx2"/>
              </a:buClr>
              <a:buFont typeface="Arial" panose="020B0604020202020204" pitchFamily="34" charset="0"/>
              <a:buChar char="•"/>
              <a:defRPr sz="1200">
                <a:solidFill>
                  <a:schemeClr val="accent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3" name="Rectangle 22"/>
          <p:cNvSpPr/>
          <p:nvPr userDrawn="1"/>
        </p:nvSpPr>
        <p:spPr>
          <a:xfrm rot="5400000">
            <a:off x="1854991" y="2385218"/>
            <a:ext cx="5143498" cy="3730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4" hasCustomPrompt="1"/>
          </p:nvPr>
        </p:nvSpPr>
        <p:spPr>
          <a:xfrm>
            <a:off x="4240208" y="0"/>
            <a:ext cx="746127" cy="51435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pic>
        <p:nvPicPr>
          <p:cNvPr id="10" name="Picture 9"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11" name="Slide Number Placeholder 5">
            <a:extLst>
              <a:ext uri="{FF2B5EF4-FFF2-40B4-BE49-F238E27FC236}">
                <a16:creationId xmlns:a16="http://schemas.microsoft.com/office/drawing/2014/main" id="{D2575FE2-AB66-4469-B53D-833DAA50FE39}"/>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12" name="Footer Placeholder 4">
            <a:extLst>
              <a:ext uri="{FF2B5EF4-FFF2-40B4-BE49-F238E27FC236}">
                <a16:creationId xmlns:a16="http://schemas.microsoft.com/office/drawing/2014/main" id="{879B2585-CB37-42D6-8615-A9C4B57C2E7B}"/>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a:t>
            </a:r>
            <a:r>
              <a:rPr lang="en-US"/>
              <a:t>of Schneider Electric |</a:t>
            </a:r>
            <a:endParaRPr lang="en-US" dirty="0"/>
          </a:p>
        </p:txBody>
      </p:sp>
      <p:sp>
        <p:nvSpPr>
          <p:cNvPr id="24" name="Title 1">
            <a:extLst>
              <a:ext uri="{FF2B5EF4-FFF2-40B4-BE49-F238E27FC236}">
                <a16:creationId xmlns:a16="http://schemas.microsoft.com/office/drawing/2014/main" id="{A4EF8B5C-21EC-4508-99D2-6B0A8F845003}"/>
              </a:ext>
            </a:extLst>
          </p:cNvPr>
          <p:cNvSpPr>
            <a:spLocks noGrp="1"/>
          </p:cNvSpPr>
          <p:nvPr>
            <p:ph type="title" hasCustomPrompt="1"/>
          </p:nvPr>
        </p:nvSpPr>
        <p:spPr>
          <a:xfrm>
            <a:off x="267582" y="222528"/>
            <a:ext cx="3749962" cy="369332"/>
          </a:xfrm>
          <a:prstGeom prst="rect">
            <a:avLst/>
          </a:prstGeom>
        </p:spPr>
        <p:txBody>
          <a:bodyPr lIns="0" tIns="0" rIns="0" bIns="0" anchor="ctr" anchorCtr="0">
            <a:noAutofit/>
          </a:bodyPr>
          <a:lstStyle>
            <a:lvl1pPr algn="l">
              <a:defRPr sz="2400" baseline="0">
                <a:solidFill>
                  <a:schemeClr val="tx2"/>
                </a:solidFill>
              </a:defRPr>
            </a:lvl1pPr>
          </a:lstStyle>
          <a:p>
            <a:r>
              <a:rPr lang="en-US" dirty="0"/>
              <a:t>Click To Edit Section Title</a:t>
            </a:r>
          </a:p>
        </p:txBody>
      </p:sp>
    </p:spTree>
    <p:extLst>
      <p:ext uri="{BB962C8B-B14F-4D97-AF65-F5344CB8AC3E}">
        <p14:creationId xmlns:p14="http://schemas.microsoft.com/office/powerpoint/2010/main" val="3518578081"/>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8056" y="2175153"/>
            <a:ext cx="8633531" cy="369332"/>
          </a:xfrm>
          <a:prstGeom prst="rect">
            <a:avLst/>
          </a:prstGeom>
        </p:spPr>
        <p:txBody>
          <a:bodyPr lIns="0" tIns="0" rIns="0" bIns="0" anchor="ctr" anchorCtr="0">
            <a:noAutofit/>
          </a:bodyPr>
          <a:lstStyle>
            <a:lvl1pPr algn="l">
              <a:defRPr sz="24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58056" y="2634497"/>
            <a:ext cx="8633531" cy="215444"/>
          </a:xfrm>
          <a:prstGeom prst="rect">
            <a:avLst/>
          </a:prstGeom>
        </p:spPr>
        <p:txBody>
          <a:bodyPr lIns="0" tIns="0" rIns="0" bIns="0" anchor="ctr" anchorCtr="0">
            <a:noAutofit/>
          </a:bodyPr>
          <a:lstStyle>
            <a:lvl1pPr marL="0" indent="0">
              <a:buNone/>
              <a:defRPr sz="1400" baseline="0">
                <a:solidFill>
                  <a:schemeClr val="accent1"/>
                </a:solidFill>
              </a:defRPr>
            </a:lvl1pPr>
          </a:lstStyle>
          <a:p>
            <a:pPr lvl="0"/>
            <a:r>
              <a:rPr lang="en-US" dirty="0"/>
              <a:t>Click To Edit Optional Subtitle</a:t>
            </a:r>
          </a:p>
        </p:txBody>
      </p:sp>
      <p:pic>
        <p:nvPicPr>
          <p:cNvPr id="7" name="Picture 6"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9" name="Slide Number Placeholder 5">
            <a:extLst>
              <a:ext uri="{FF2B5EF4-FFF2-40B4-BE49-F238E27FC236}">
                <a16:creationId xmlns:a16="http://schemas.microsoft.com/office/drawing/2014/main" id="{38FC5FF7-C7C0-4AC6-AC5D-7389623DA00D}"/>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10" name="Footer Placeholder 4">
            <a:extLst>
              <a:ext uri="{FF2B5EF4-FFF2-40B4-BE49-F238E27FC236}">
                <a16:creationId xmlns:a16="http://schemas.microsoft.com/office/drawing/2014/main" id="{F11D1175-0B4C-4CBB-A948-D85FF172B163}"/>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spTree>
    <p:extLst>
      <p:ext uri="{BB962C8B-B14F-4D97-AF65-F5344CB8AC3E}">
        <p14:creationId xmlns:p14="http://schemas.microsoft.com/office/powerpoint/2010/main" val="3554839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52413" y="2955454"/>
            <a:ext cx="8647111" cy="307777"/>
          </a:xfrm>
          <a:prstGeom prst="rect">
            <a:avLst/>
          </a:prstGeom>
        </p:spPr>
        <p:txBody>
          <a:bodyPr lIns="0" tIns="0" rIns="0" bIns="0">
            <a:noAutofit/>
          </a:bodyPr>
          <a:lstStyle>
            <a:lvl1pPr marL="0" indent="0" algn="ctr">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Optional Subtitle</a:t>
            </a:r>
          </a:p>
        </p:txBody>
      </p:sp>
      <p:pic>
        <p:nvPicPr>
          <p:cNvPr id="8" name="Picture 7" descr="schneider_LIO_Life-Green_RGB.png"/>
          <p:cNvPicPr>
            <a:picLocks noChangeAspect="1"/>
          </p:cNvPicPr>
          <p:nvPr userDrawn="1"/>
        </p:nvPicPr>
        <p:blipFill>
          <a:blip r:embed="rId2" cstate="print"/>
          <a:stretch>
            <a:fillRect/>
          </a:stretch>
        </p:blipFill>
        <p:spPr>
          <a:xfrm>
            <a:off x="7067034" y="4494996"/>
            <a:ext cx="2041798" cy="562953"/>
          </a:xfrm>
          <a:prstGeom prst="rect">
            <a:avLst/>
          </a:prstGeom>
        </p:spPr>
      </p:pic>
      <p:sp>
        <p:nvSpPr>
          <p:cNvPr id="3" name="Picture Placeholder 5"/>
          <p:cNvSpPr>
            <a:spLocks noGrp="1"/>
          </p:cNvSpPr>
          <p:nvPr>
            <p:ph type="pic" sz="quarter" idx="10" hasCustomPrompt="1"/>
          </p:nvPr>
        </p:nvSpPr>
        <p:spPr>
          <a:xfrm>
            <a:off x="0" y="0"/>
            <a:ext cx="9144000" cy="5143500"/>
          </a:xfrm>
          <a:prstGeom prst="rect">
            <a:avLst/>
          </a:prstGeom>
          <a:solidFill>
            <a:srgbClr val="8E8F93">
              <a:alpha val="20000"/>
            </a:srgb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52413" y="1713559"/>
            <a:ext cx="8647112" cy="1231106"/>
          </a:xfrm>
          <a:prstGeom prst="rect">
            <a:avLst/>
          </a:prstGeom>
        </p:spPr>
        <p:txBody>
          <a:bodyPr lIns="0" tIns="0" rIns="0" bIns="0" anchor="t">
            <a:noAutofit/>
          </a:bodyPr>
          <a:lstStyle>
            <a:lvl1pPr marL="0" indent="0" algn="ctr">
              <a:buFont typeface="Arial"/>
              <a:buNone/>
              <a:defRPr sz="4000">
                <a:solidFill>
                  <a:schemeClr val="bg1"/>
                </a:solidFill>
              </a:defRPr>
            </a:lvl1pPr>
          </a:lstStyle>
          <a:p>
            <a:r>
              <a:rPr lang="en-US" dirty="0"/>
              <a:t>CLICK TO EDIT QUOTE OR CALLOUT</a:t>
            </a:r>
          </a:p>
        </p:txBody>
      </p:sp>
      <p:sp>
        <p:nvSpPr>
          <p:cNvPr id="9" name="Slide Number Placeholder 5">
            <a:extLst>
              <a:ext uri="{FF2B5EF4-FFF2-40B4-BE49-F238E27FC236}">
                <a16:creationId xmlns:a16="http://schemas.microsoft.com/office/drawing/2014/main" id="{30B48833-0B7A-42A3-B739-CD2AD297CAAD}"/>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1"/>
                </a:solidFill>
                <a:latin typeface="Arial"/>
                <a:cs typeface="Arial"/>
              </a:defRPr>
            </a:lvl1pPr>
          </a:lstStyle>
          <a:p>
            <a:r>
              <a:rPr lang="en-US"/>
              <a:t>Page </a:t>
            </a:r>
            <a:fld id="{5A9C12DC-491F-9444-86A2-13AC5C62A2FC}" type="slidenum">
              <a:rPr lang="en-US" smtClean="0"/>
              <a:pPr/>
              <a:t>‹N°›</a:t>
            </a:fld>
            <a:endParaRPr lang="en-US" dirty="0"/>
          </a:p>
        </p:txBody>
      </p:sp>
      <p:sp>
        <p:nvSpPr>
          <p:cNvPr id="12" name="Footer Placeholder 4">
            <a:extLst>
              <a:ext uri="{FF2B5EF4-FFF2-40B4-BE49-F238E27FC236}">
                <a16:creationId xmlns:a16="http://schemas.microsoft.com/office/drawing/2014/main" id="{3E39213C-6189-4EC2-8B39-B728DD4B71E9}"/>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bg1"/>
                </a:solidFill>
                <a:latin typeface="Arial"/>
                <a:cs typeface="Arial"/>
              </a:defRPr>
            </a:lvl1pPr>
          </a:lstStyle>
          <a:p>
            <a:r>
              <a:rPr lang="en-US"/>
              <a:t>Property of Schneider Electric |</a:t>
            </a:r>
            <a:endParaRPr lang="en-US" dirty="0"/>
          </a:p>
        </p:txBody>
      </p:sp>
    </p:spTree>
    <p:extLst>
      <p:ext uri="{BB962C8B-B14F-4D97-AF65-F5344CB8AC3E}">
        <p14:creationId xmlns:p14="http://schemas.microsoft.com/office/powerpoint/2010/main" val="2521642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FE14B66B-5A52-4502-83FF-BC61E8DD2600}"/>
              </a:ext>
            </a:extLst>
          </p:cNvPr>
          <p:cNvGrpSpPr/>
          <p:nvPr userDrawn="1"/>
        </p:nvGrpSpPr>
        <p:grpSpPr>
          <a:xfrm>
            <a:off x="9279406" y="0"/>
            <a:ext cx="822961" cy="5157147"/>
            <a:chOff x="-1380742" y="0"/>
            <a:chExt cx="1266443" cy="7772400"/>
          </a:xfrm>
        </p:grpSpPr>
        <p:sp>
          <p:nvSpPr>
            <p:cNvPr id="45" name="Rectangle 44">
              <a:extLst>
                <a:ext uri="{FF2B5EF4-FFF2-40B4-BE49-F238E27FC236}">
                  <a16:creationId xmlns:a16="http://schemas.microsoft.com/office/drawing/2014/main" id="{12E84209-510C-4F06-8125-84CF1813DC5E}"/>
                </a:ext>
              </a:extLst>
            </p:cNvPr>
            <p:cNvSpPr/>
            <p:nvPr userDrawn="1"/>
          </p:nvSpPr>
          <p:spPr>
            <a:xfrm>
              <a:off x="-1380742" y="0"/>
              <a:ext cx="1261872" cy="77724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prstClr val="white"/>
                </a:solidFill>
                <a:latin typeface="+mn-lt"/>
              </a:endParaRPr>
            </a:p>
          </p:txBody>
        </p:sp>
        <p:grpSp>
          <p:nvGrpSpPr>
            <p:cNvPr id="46" name="Group 45">
              <a:extLst>
                <a:ext uri="{FF2B5EF4-FFF2-40B4-BE49-F238E27FC236}">
                  <a16:creationId xmlns:a16="http://schemas.microsoft.com/office/drawing/2014/main" id="{C6CC1227-A3C4-45C5-BD82-2C6AA2A0FB88}"/>
                </a:ext>
              </a:extLst>
            </p:cNvPr>
            <p:cNvGrpSpPr/>
            <p:nvPr userDrawn="1"/>
          </p:nvGrpSpPr>
          <p:grpSpPr>
            <a:xfrm>
              <a:off x="-1380742" y="109728"/>
              <a:ext cx="1266443" cy="7652387"/>
              <a:chOff x="-1380742" y="109728"/>
              <a:chExt cx="1266443" cy="7652387"/>
            </a:xfrm>
          </p:grpSpPr>
          <p:sp>
            <p:nvSpPr>
              <p:cNvPr id="47" name="TextBox 46">
                <a:extLst>
                  <a:ext uri="{FF2B5EF4-FFF2-40B4-BE49-F238E27FC236}">
                    <a16:creationId xmlns:a16="http://schemas.microsoft.com/office/drawing/2014/main" id="{04853560-AA21-4A6C-8851-4BA79F83998D}"/>
                  </a:ext>
                </a:extLst>
              </p:cNvPr>
              <p:cNvSpPr txBox="1"/>
              <p:nvPr userDrawn="1"/>
            </p:nvSpPr>
            <p:spPr>
              <a:xfrm>
                <a:off x="-1380742" y="7243208"/>
                <a:ext cx="914400" cy="228600"/>
              </a:xfrm>
              <a:prstGeom prst="rect">
                <a:avLst/>
              </a:prstGeom>
              <a:noFill/>
            </p:spPr>
            <p:txBody>
              <a:bodyPr wrap="none" lIns="0" tIns="0" rIns="0" bIns="0" rtlCol="0" anchor="b" anchorCtr="0">
                <a:noAutofit/>
              </a:bodyPr>
              <a:lstStyle/>
              <a:p>
                <a:pPr algn="l"/>
                <a:r>
                  <a:rPr lang="en-GB" sz="700" dirty="0">
                    <a:solidFill>
                      <a:schemeClr val="tx1">
                        <a:lumMod val="65000"/>
                        <a:lumOff val="35000"/>
                      </a:schemeClr>
                    </a:solidFill>
                    <a:latin typeface="+mn-lt"/>
                  </a:rPr>
                  <a:t>FOOTER</a:t>
                </a:r>
              </a:p>
            </p:txBody>
          </p:sp>
          <p:cxnSp>
            <p:nvCxnSpPr>
              <p:cNvPr id="48" name="Straight Connector 47">
                <a:extLst>
                  <a:ext uri="{FF2B5EF4-FFF2-40B4-BE49-F238E27FC236}">
                    <a16:creationId xmlns:a16="http://schemas.microsoft.com/office/drawing/2014/main" id="{2531A96B-9046-4875-A293-BE1B8C5EDFCA}"/>
                  </a:ext>
                </a:extLst>
              </p:cNvPr>
              <p:cNvCxnSpPr/>
              <p:nvPr userDrawn="1"/>
            </p:nvCxnSpPr>
            <p:spPr>
              <a:xfrm flipH="1">
                <a:off x="-1376171" y="7035178"/>
                <a:ext cx="1261871"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56C5A5C-C204-4067-A16D-78C4CA0191BD}"/>
                  </a:ext>
                </a:extLst>
              </p:cNvPr>
              <p:cNvCxnSpPr/>
              <p:nvPr userDrawn="1"/>
            </p:nvCxnSpPr>
            <p:spPr>
              <a:xfrm flipH="1">
                <a:off x="-1376171" y="914665"/>
                <a:ext cx="1261872"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5797ACB-9170-41E9-BF2D-020C294B4843}"/>
                  </a:ext>
                </a:extLst>
              </p:cNvPr>
              <p:cNvCxnSpPr/>
              <p:nvPr userDrawn="1"/>
            </p:nvCxnSpPr>
            <p:spPr>
              <a:xfrm flipH="1">
                <a:off x="-1380742" y="1435648"/>
                <a:ext cx="1261872"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8455E67-CA19-49A2-A91D-04FEC8DA35D0}"/>
                  </a:ext>
                </a:extLst>
              </p:cNvPr>
              <p:cNvCxnSpPr/>
              <p:nvPr userDrawn="1"/>
            </p:nvCxnSpPr>
            <p:spPr>
              <a:xfrm flipH="1">
                <a:off x="-1380742" y="7471808"/>
                <a:ext cx="1261872"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2F58875-B375-4ADE-ABDA-AEE4212B0EF6}"/>
                  </a:ext>
                </a:extLst>
              </p:cNvPr>
              <p:cNvCxnSpPr/>
              <p:nvPr userDrawn="1"/>
            </p:nvCxnSpPr>
            <p:spPr>
              <a:xfrm flipH="1">
                <a:off x="-1376171" y="6610000"/>
                <a:ext cx="1261871"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5A127DB-89EE-4AF7-9A5D-41CEAC31743A}"/>
                  </a:ext>
                </a:extLst>
              </p:cNvPr>
              <p:cNvSpPr txBox="1"/>
              <p:nvPr userDrawn="1"/>
            </p:nvSpPr>
            <p:spPr>
              <a:xfrm>
                <a:off x="-1380742" y="6806578"/>
                <a:ext cx="914400" cy="228600"/>
              </a:xfrm>
              <a:prstGeom prst="rect">
                <a:avLst/>
              </a:prstGeom>
              <a:noFill/>
            </p:spPr>
            <p:txBody>
              <a:bodyPr wrap="none" lIns="0" tIns="0" rIns="0" bIns="0" rtlCol="0" anchor="b" anchorCtr="0">
                <a:noAutofit/>
              </a:bodyPr>
              <a:lstStyle/>
              <a:p>
                <a:pPr algn="l"/>
                <a:r>
                  <a:rPr lang="en-GB" sz="700" dirty="0">
                    <a:solidFill>
                      <a:schemeClr val="tx1">
                        <a:lumMod val="65000"/>
                        <a:lumOff val="35000"/>
                      </a:schemeClr>
                    </a:solidFill>
                    <a:latin typeface="+mn-lt"/>
                  </a:rPr>
                  <a:t>SOURCE</a:t>
                </a:r>
              </a:p>
            </p:txBody>
          </p:sp>
          <p:sp>
            <p:nvSpPr>
              <p:cNvPr id="54" name="TextBox 53">
                <a:extLst>
                  <a:ext uri="{FF2B5EF4-FFF2-40B4-BE49-F238E27FC236}">
                    <a16:creationId xmlns:a16="http://schemas.microsoft.com/office/drawing/2014/main" id="{1A914604-86AB-4611-BCAF-7B53113EA020}"/>
                  </a:ext>
                </a:extLst>
              </p:cNvPr>
              <p:cNvSpPr txBox="1"/>
              <p:nvPr userDrawn="1"/>
            </p:nvSpPr>
            <p:spPr>
              <a:xfrm>
                <a:off x="-1380742" y="6381402"/>
                <a:ext cx="914400" cy="228600"/>
              </a:xfrm>
              <a:prstGeom prst="rect">
                <a:avLst/>
              </a:prstGeom>
              <a:noFill/>
            </p:spPr>
            <p:txBody>
              <a:bodyPr wrap="none" lIns="0" tIns="0" rIns="0" bIns="0" rtlCol="0" anchor="b" anchorCtr="0">
                <a:noAutofit/>
              </a:bodyPr>
              <a:lstStyle/>
              <a:p>
                <a:pPr algn="l"/>
                <a:r>
                  <a:rPr lang="en-GB" sz="700" dirty="0">
                    <a:solidFill>
                      <a:schemeClr val="tx1">
                        <a:lumMod val="65000"/>
                        <a:lumOff val="35000"/>
                      </a:schemeClr>
                    </a:solidFill>
                    <a:latin typeface="+mn-lt"/>
                  </a:rPr>
                  <a:t>BODY BOTTOM</a:t>
                </a:r>
              </a:p>
            </p:txBody>
          </p:sp>
          <p:cxnSp>
            <p:nvCxnSpPr>
              <p:cNvPr id="55" name="Straight Connector 54">
                <a:extLst>
                  <a:ext uri="{FF2B5EF4-FFF2-40B4-BE49-F238E27FC236}">
                    <a16:creationId xmlns:a16="http://schemas.microsoft.com/office/drawing/2014/main" id="{04A0E362-B165-441B-AED0-C724A6DCD0E6}"/>
                  </a:ext>
                </a:extLst>
              </p:cNvPr>
              <p:cNvCxnSpPr/>
              <p:nvPr userDrawn="1"/>
            </p:nvCxnSpPr>
            <p:spPr>
              <a:xfrm flipH="1">
                <a:off x="-1380742" y="1799117"/>
                <a:ext cx="1261872"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667439D-ADAB-4B69-9D3D-DF17132FBC8A}"/>
                  </a:ext>
                </a:extLst>
              </p:cNvPr>
              <p:cNvSpPr txBox="1"/>
              <p:nvPr userDrawn="1"/>
            </p:nvSpPr>
            <p:spPr>
              <a:xfrm>
                <a:off x="-1380742" y="1799117"/>
                <a:ext cx="914400" cy="228600"/>
              </a:xfrm>
              <a:prstGeom prst="rect">
                <a:avLst/>
              </a:prstGeom>
              <a:noFill/>
            </p:spPr>
            <p:txBody>
              <a:bodyPr wrap="none" lIns="0" tIns="0" rIns="0" bIns="0" rtlCol="0" anchor="b" anchorCtr="0">
                <a:noAutofit/>
              </a:bodyPr>
              <a:lstStyle/>
              <a:p>
                <a:pPr algn="l"/>
                <a:r>
                  <a:rPr lang="en-GB" sz="700">
                    <a:solidFill>
                      <a:schemeClr val="tx1">
                        <a:lumMod val="65000"/>
                        <a:lumOff val="35000"/>
                      </a:schemeClr>
                    </a:solidFill>
                    <a:latin typeface="+mn-lt"/>
                  </a:rPr>
                  <a:t>BODY TOP</a:t>
                </a:r>
              </a:p>
            </p:txBody>
          </p:sp>
          <p:sp>
            <p:nvSpPr>
              <p:cNvPr id="57" name="TextBox 56">
                <a:extLst>
                  <a:ext uri="{FF2B5EF4-FFF2-40B4-BE49-F238E27FC236}">
                    <a16:creationId xmlns:a16="http://schemas.microsoft.com/office/drawing/2014/main" id="{2CE0AC2B-D05B-4E6C-A3F3-A3EC552AB751}"/>
                  </a:ext>
                </a:extLst>
              </p:cNvPr>
              <p:cNvSpPr txBox="1"/>
              <p:nvPr userDrawn="1"/>
            </p:nvSpPr>
            <p:spPr>
              <a:xfrm>
                <a:off x="-1380742" y="1207048"/>
                <a:ext cx="914400" cy="228600"/>
              </a:xfrm>
              <a:prstGeom prst="rect">
                <a:avLst/>
              </a:prstGeom>
              <a:noFill/>
            </p:spPr>
            <p:txBody>
              <a:bodyPr wrap="none" lIns="0" tIns="0" rIns="0" bIns="0" rtlCol="0" anchor="b" anchorCtr="0">
                <a:noAutofit/>
              </a:bodyPr>
              <a:lstStyle/>
              <a:p>
                <a:pPr algn="l"/>
                <a:r>
                  <a:rPr lang="en-GB" sz="700" dirty="0">
                    <a:solidFill>
                      <a:schemeClr val="tx1">
                        <a:lumMod val="65000"/>
                        <a:lumOff val="35000"/>
                      </a:schemeClr>
                    </a:solidFill>
                    <a:latin typeface="+mn-lt"/>
                  </a:rPr>
                  <a:t>SUBHEADER</a:t>
                </a:r>
              </a:p>
            </p:txBody>
          </p:sp>
          <p:sp>
            <p:nvSpPr>
              <p:cNvPr id="58" name="TextBox 57">
                <a:extLst>
                  <a:ext uri="{FF2B5EF4-FFF2-40B4-BE49-F238E27FC236}">
                    <a16:creationId xmlns:a16="http://schemas.microsoft.com/office/drawing/2014/main" id="{05D2FB2D-9B69-4B6A-85C8-1503DD0EEF1C}"/>
                  </a:ext>
                </a:extLst>
              </p:cNvPr>
              <p:cNvSpPr txBox="1"/>
              <p:nvPr userDrawn="1"/>
            </p:nvSpPr>
            <p:spPr>
              <a:xfrm>
                <a:off x="-1376171" y="686066"/>
                <a:ext cx="914400" cy="228599"/>
              </a:xfrm>
              <a:prstGeom prst="rect">
                <a:avLst/>
              </a:prstGeom>
              <a:noFill/>
            </p:spPr>
            <p:txBody>
              <a:bodyPr wrap="none" lIns="0" tIns="0" rIns="0" bIns="0" rtlCol="0" anchor="b" anchorCtr="0">
                <a:noAutofit/>
              </a:bodyPr>
              <a:lstStyle/>
              <a:p>
                <a:pPr algn="l"/>
                <a:r>
                  <a:rPr lang="en-GB" sz="700" dirty="0">
                    <a:solidFill>
                      <a:schemeClr val="tx1">
                        <a:lumMod val="65000"/>
                        <a:lumOff val="35000"/>
                      </a:schemeClr>
                    </a:solidFill>
                    <a:latin typeface="+mn-lt"/>
                  </a:rPr>
                  <a:t>HEADER</a:t>
                </a:r>
              </a:p>
            </p:txBody>
          </p:sp>
          <p:cxnSp>
            <p:nvCxnSpPr>
              <p:cNvPr id="59" name="Straight Connector 58">
                <a:extLst>
                  <a:ext uri="{FF2B5EF4-FFF2-40B4-BE49-F238E27FC236}">
                    <a16:creationId xmlns:a16="http://schemas.microsoft.com/office/drawing/2014/main" id="{4BAB18CA-C8AC-4355-9FD5-1502F1CBBC47}"/>
                  </a:ext>
                </a:extLst>
              </p:cNvPr>
              <p:cNvCxnSpPr/>
              <p:nvPr userDrawn="1"/>
            </p:nvCxnSpPr>
            <p:spPr>
              <a:xfrm flipH="1">
                <a:off x="-1380742" y="338328"/>
                <a:ext cx="1261872"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4728536-B077-4BDE-B8BE-1A0135225D93}"/>
                  </a:ext>
                </a:extLst>
              </p:cNvPr>
              <p:cNvSpPr txBox="1"/>
              <p:nvPr userDrawn="1"/>
            </p:nvSpPr>
            <p:spPr>
              <a:xfrm>
                <a:off x="-1380742" y="109728"/>
                <a:ext cx="914400" cy="228600"/>
              </a:xfrm>
              <a:prstGeom prst="rect">
                <a:avLst/>
              </a:prstGeom>
              <a:noFill/>
            </p:spPr>
            <p:txBody>
              <a:bodyPr wrap="none" lIns="0" tIns="0" rIns="0" bIns="0" rtlCol="0" anchor="b" anchorCtr="0">
                <a:noAutofit/>
              </a:bodyPr>
              <a:lstStyle/>
              <a:p>
                <a:pPr algn="l"/>
                <a:r>
                  <a:rPr lang="en-GB" sz="700" dirty="0">
                    <a:solidFill>
                      <a:schemeClr val="tx1">
                        <a:lumMod val="65000"/>
                        <a:lumOff val="35000"/>
                      </a:schemeClr>
                    </a:solidFill>
                    <a:latin typeface="+mn-lt"/>
                  </a:rPr>
                  <a:t>UPPER</a:t>
                </a:r>
                <a:r>
                  <a:rPr lang="en-GB" sz="700" baseline="0" dirty="0">
                    <a:solidFill>
                      <a:schemeClr val="tx1">
                        <a:lumMod val="65000"/>
                        <a:lumOff val="35000"/>
                      </a:schemeClr>
                    </a:solidFill>
                    <a:latin typeface="+mn-lt"/>
                  </a:rPr>
                  <a:t> MARGIN</a:t>
                </a:r>
                <a:endParaRPr lang="en-GB" sz="700" dirty="0">
                  <a:solidFill>
                    <a:schemeClr val="tx1">
                      <a:lumMod val="65000"/>
                      <a:lumOff val="35000"/>
                    </a:schemeClr>
                  </a:solidFill>
                  <a:latin typeface="+mn-lt"/>
                </a:endParaRPr>
              </a:p>
            </p:txBody>
          </p:sp>
          <p:cxnSp>
            <p:nvCxnSpPr>
              <p:cNvPr id="61" name="Straight Connector 60">
                <a:extLst>
                  <a:ext uri="{FF2B5EF4-FFF2-40B4-BE49-F238E27FC236}">
                    <a16:creationId xmlns:a16="http://schemas.microsoft.com/office/drawing/2014/main" id="{C870441F-35D4-4B11-A01F-FB46F933E814}"/>
                  </a:ext>
                </a:extLst>
              </p:cNvPr>
              <p:cNvCxnSpPr/>
              <p:nvPr userDrawn="1"/>
            </p:nvCxnSpPr>
            <p:spPr>
              <a:xfrm flipH="1">
                <a:off x="-1380742" y="7762115"/>
                <a:ext cx="1261872"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E7EC95A-6C4C-41FA-92B6-4543363C4B5C}"/>
                  </a:ext>
                </a:extLst>
              </p:cNvPr>
              <p:cNvSpPr txBox="1"/>
              <p:nvPr userDrawn="1"/>
            </p:nvSpPr>
            <p:spPr>
              <a:xfrm>
                <a:off x="-1380742" y="7533515"/>
                <a:ext cx="914400" cy="228600"/>
              </a:xfrm>
              <a:prstGeom prst="rect">
                <a:avLst/>
              </a:prstGeom>
              <a:noFill/>
            </p:spPr>
            <p:txBody>
              <a:bodyPr wrap="none" lIns="0" tIns="0" rIns="0" bIns="0" rtlCol="0" anchor="b" anchorCtr="0">
                <a:noAutofit/>
              </a:bodyPr>
              <a:lstStyle/>
              <a:p>
                <a:pPr algn="l"/>
                <a:r>
                  <a:rPr lang="en-GB" sz="700">
                    <a:solidFill>
                      <a:schemeClr val="tx1">
                        <a:lumMod val="65000"/>
                        <a:lumOff val="35000"/>
                      </a:schemeClr>
                    </a:solidFill>
                    <a:latin typeface="+mn-lt"/>
                  </a:rPr>
                  <a:t>LOWER MARGIN</a:t>
                </a:r>
              </a:p>
            </p:txBody>
          </p:sp>
        </p:grpSp>
      </p:grpSp>
      <p:grpSp>
        <p:nvGrpSpPr>
          <p:cNvPr id="96" name="Group 95">
            <a:extLst>
              <a:ext uri="{FF2B5EF4-FFF2-40B4-BE49-F238E27FC236}">
                <a16:creationId xmlns:a16="http://schemas.microsoft.com/office/drawing/2014/main" id="{F9C0A9D3-2BD5-4B18-B9FC-A79629B65496}"/>
              </a:ext>
            </a:extLst>
          </p:cNvPr>
          <p:cNvGrpSpPr/>
          <p:nvPr userDrawn="1"/>
        </p:nvGrpSpPr>
        <p:grpSpPr>
          <a:xfrm>
            <a:off x="10220844" y="63282"/>
            <a:ext cx="1395560" cy="1517124"/>
            <a:chOff x="9287394" y="72807"/>
            <a:chExt cx="1395560" cy="1517124"/>
          </a:xfrm>
        </p:grpSpPr>
        <p:sp>
          <p:nvSpPr>
            <p:cNvPr id="82" name="Rectangle 81">
              <a:extLst>
                <a:ext uri="{FF2B5EF4-FFF2-40B4-BE49-F238E27FC236}">
                  <a16:creationId xmlns:a16="http://schemas.microsoft.com/office/drawing/2014/main" id="{A1051B61-BB8B-4249-9152-9632EA09D4D2}"/>
                </a:ext>
              </a:extLst>
            </p:cNvPr>
            <p:cNvSpPr/>
            <p:nvPr userDrawn="1"/>
          </p:nvSpPr>
          <p:spPr>
            <a:xfrm>
              <a:off x="9287394" y="688781"/>
              <a:ext cx="822960" cy="133540"/>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chemeClr val="accent1"/>
                  </a:solidFill>
                  <a:effectLst/>
                  <a:uLnTx/>
                  <a:uFillTx/>
                  <a:latin typeface="+mn-lt"/>
                  <a:cs typeface="Calibri" panose="020F0502020204030204" pitchFamily="34" charset="0"/>
                </a:rPr>
                <a:t>Secondary Colors</a:t>
              </a:r>
            </a:p>
          </p:txBody>
        </p:sp>
        <p:sp>
          <p:nvSpPr>
            <p:cNvPr id="83" name="Oval 82">
              <a:extLst>
                <a:ext uri="{FF2B5EF4-FFF2-40B4-BE49-F238E27FC236}">
                  <a16:creationId xmlns:a16="http://schemas.microsoft.com/office/drawing/2014/main" id="{DD1EA3EA-D24F-4DC6-8CB8-CDA47B89898D}"/>
                </a:ext>
              </a:extLst>
            </p:cNvPr>
            <p:cNvSpPr>
              <a:spLocks noChangeAspect="1"/>
            </p:cNvSpPr>
            <p:nvPr userDrawn="1"/>
          </p:nvSpPr>
          <p:spPr>
            <a:xfrm>
              <a:off x="10013027" y="914295"/>
              <a:ext cx="307111" cy="307112"/>
            </a:xfrm>
            <a:prstGeom prst="ellipse">
              <a:avLst/>
            </a:prstGeom>
            <a:solidFill>
              <a:schemeClr val="accent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50000"/>
                  </a:schemeClr>
                </a:solidFill>
                <a:effectLst/>
                <a:uLnTx/>
                <a:uFillTx/>
                <a:latin typeface="+mn-lt"/>
                <a:ea typeface="+mn-ea"/>
                <a:cs typeface="Calibri" panose="020F0502020204030204" pitchFamily="34" charset="0"/>
              </a:endParaRPr>
            </a:p>
          </p:txBody>
        </p:sp>
        <p:sp>
          <p:nvSpPr>
            <p:cNvPr id="84" name="Oval 83">
              <a:extLst>
                <a:ext uri="{FF2B5EF4-FFF2-40B4-BE49-F238E27FC236}">
                  <a16:creationId xmlns:a16="http://schemas.microsoft.com/office/drawing/2014/main" id="{9469B499-A80A-48F7-8EB5-F1B984AC1A6D}"/>
                </a:ext>
              </a:extLst>
            </p:cNvPr>
            <p:cNvSpPr>
              <a:spLocks noChangeAspect="1"/>
            </p:cNvSpPr>
            <p:nvPr userDrawn="1"/>
          </p:nvSpPr>
          <p:spPr>
            <a:xfrm>
              <a:off x="9287395" y="914295"/>
              <a:ext cx="307111" cy="307112"/>
            </a:xfrm>
            <a:prstGeom prst="ellipse">
              <a:avLst/>
            </a:prstGeom>
            <a:solidFill>
              <a:schemeClr val="accent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50000"/>
                  </a:schemeClr>
                </a:solidFill>
                <a:effectLst/>
                <a:uLnTx/>
                <a:uFillTx/>
                <a:latin typeface="+mn-lt"/>
                <a:ea typeface="+mn-ea"/>
                <a:cs typeface="Calibri" panose="020F0502020204030204" pitchFamily="34" charset="0"/>
              </a:endParaRPr>
            </a:p>
          </p:txBody>
        </p:sp>
        <p:sp>
          <p:nvSpPr>
            <p:cNvPr id="85" name="Oval 84">
              <a:extLst>
                <a:ext uri="{FF2B5EF4-FFF2-40B4-BE49-F238E27FC236}">
                  <a16:creationId xmlns:a16="http://schemas.microsoft.com/office/drawing/2014/main" id="{4408D7D1-0868-4CA3-8761-42534BA0638A}"/>
                </a:ext>
              </a:extLst>
            </p:cNvPr>
            <p:cNvSpPr>
              <a:spLocks noChangeAspect="1"/>
            </p:cNvSpPr>
            <p:nvPr userDrawn="1"/>
          </p:nvSpPr>
          <p:spPr>
            <a:xfrm>
              <a:off x="10375843" y="914295"/>
              <a:ext cx="307111" cy="307112"/>
            </a:xfrm>
            <a:prstGeom prst="ellipse">
              <a:avLst/>
            </a:prstGeom>
            <a:solidFill>
              <a:schemeClr val="accent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50000"/>
                  </a:schemeClr>
                </a:solidFill>
                <a:effectLst/>
                <a:uLnTx/>
                <a:uFillTx/>
                <a:latin typeface="+mn-lt"/>
                <a:ea typeface="+mn-ea"/>
                <a:cs typeface="Calibri" panose="020F0502020204030204" pitchFamily="34" charset="0"/>
              </a:endParaRPr>
            </a:p>
          </p:txBody>
        </p:sp>
        <p:sp>
          <p:nvSpPr>
            <p:cNvPr id="86" name="Oval 85">
              <a:extLst>
                <a:ext uri="{FF2B5EF4-FFF2-40B4-BE49-F238E27FC236}">
                  <a16:creationId xmlns:a16="http://schemas.microsoft.com/office/drawing/2014/main" id="{288855ED-BF73-43D6-97AD-1E9E74E86466}"/>
                </a:ext>
              </a:extLst>
            </p:cNvPr>
            <p:cNvSpPr>
              <a:spLocks noChangeAspect="1"/>
            </p:cNvSpPr>
            <p:nvPr userDrawn="1"/>
          </p:nvSpPr>
          <p:spPr>
            <a:xfrm>
              <a:off x="9650211" y="914295"/>
              <a:ext cx="307111" cy="307112"/>
            </a:xfrm>
            <a:prstGeom prst="ellipse">
              <a:avLst/>
            </a:prstGeom>
            <a:solidFill>
              <a:schemeClr val="accent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50000"/>
                  </a:schemeClr>
                </a:solidFill>
                <a:effectLst/>
                <a:uLnTx/>
                <a:uFillTx/>
                <a:latin typeface="+mn-lt"/>
                <a:ea typeface="+mn-ea"/>
                <a:cs typeface="Calibri" panose="020F0502020204030204" pitchFamily="34" charset="0"/>
              </a:endParaRPr>
            </a:p>
          </p:txBody>
        </p:sp>
        <p:sp>
          <p:nvSpPr>
            <p:cNvPr id="87" name="Oval 86">
              <a:extLst>
                <a:ext uri="{FF2B5EF4-FFF2-40B4-BE49-F238E27FC236}">
                  <a16:creationId xmlns:a16="http://schemas.microsoft.com/office/drawing/2014/main" id="{7B409BB8-9166-4E78-878D-F6C29837A79A}"/>
                </a:ext>
              </a:extLst>
            </p:cNvPr>
            <p:cNvSpPr>
              <a:spLocks noChangeAspect="1"/>
            </p:cNvSpPr>
            <p:nvPr userDrawn="1"/>
          </p:nvSpPr>
          <p:spPr>
            <a:xfrm>
              <a:off x="9287395" y="1282819"/>
              <a:ext cx="307111" cy="307112"/>
            </a:xfrm>
            <a:prstGeom prst="ellipse">
              <a:avLst/>
            </a:prstGeom>
            <a:solidFill>
              <a:schemeClr val="bg1"/>
            </a:solidFill>
            <a:ln w="12700" cap="flat" cmpd="sng" algn="ctr">
              <a:solidFill>
                <a:schemeClr val="bg1">
                  <a:lumMod val="95000"/>
                </a:schemeClr>
              </a:solid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50000"/>
                  </a:schemeClr>
                </a:solidFill>
                <a:effectLst/>
                <a:uLnTx/>
                <a:uFillTx/>
                <a:latin typeface="+mn-lt"/>
                <a:ea typeface="+mn-ea"/>
                <a:cs typeface="Calibri" panose="020F0502020204030204" pitchFamily="34" charset="0"/>
              </a:endParaRPr>
            </a:p>
          </p:txBody>
        </p:sp>
        <p:sp>
          <p:nvSpPr>
            <p:cNvPr id="88" name="Oval 87">
              <a:extLst>
                <a:ext uri="{FF2B5EF4-FFF2-40B4-BE49-F238E27FC236}">
                  <a16:creationId xmlns:a16="http://schemas.microsoft.com/office/drawing/2014/main" id="{C8D8078F-1664-4FC8-BFAC-453E809E6AF4}"/>
                </a:ext>
              </a:extLst>
            </p:cNvPr>
            <p:cNvSpPr>
              <a:spLocks noChangeAspect="1"/>
            </p:cNvSpPr>
            <p:nvPr userDrawn="1"/>
          </p:nvSpPr>
          <p:spPr>
            <a:xfrm>
              <a:off x="9650211" y="1282819"/>
              <a:ext cx="307111" cy="307112"/>
            </a:xfrm>
            <a:prstGeom prst="ellipse">
              <a:avLst/>
            </a:prstGeom>
            <a:solidFill>
              <a:schemeClr val="tx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50000"/>
                  </a:schemeClr>
                </a:solidFill>
                <a:effectLst/>
                <a:uLnTx/>
                <a:uFillTx/>
                <a:latin typeface="+mn-lt"/>
                <a:ea typeface="+mn-ea"/>
                <a:cs typeface="Calibri" panose="020F0502020204030204" pitchFamily="34" charset="0"/>
              </a:endParaRPr>
            </a:p>
          </p:txBody>
        </p:sp>
        <p:sp>
          <p:nvSpPr>
            <p:cNvPr id="67" name="Oval 66">
              <a:extLst>
                <a:ext uri="{FF2B5EF4-FFF2-40B4-BE49-F238E27FC236}">
                  <a16:creationId xmlns:a16="http://schemas.microsoft.com/office/drawing/2014/main" id="{5768CAC8-41AE-4CCC-A80B-D10CB6588724}"/>
                </a:ext>
              </a:extLst>
            </p:cNvPr>
            <p:cNvSpPr>
              <a:spLocks noChangeAspect="1"/>
            </p:cNvSpPr>
            <p:nvPr userDrawn="1"/>
          </p:nvSpPr>
          <p:spPr>
            <a:xfrm>
              <a:off x="10013027" y="267759"/>
              <a:ext cx="307111" cy="307112"/>
            </a:xfrm>
            <a:prstGeom prst="ellipse">
              <a:avLst/>
            </a:prstGeom>
            <a:solidFill>
              <a:schemeClr val="accent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65000"/>
                  </a:schemeClr>
                </a:solidFill>
                <a:effectLst/>
                <a:uLnTx/>
                <a:uFillTx/>
                <a:latin typeface="+mn-lt"/>
                <a:ea typeface="+mn-ea"/>
                <a:cs typeface="Calibri" panose="020F0502020204030204" pitchFamily="34" charset="0"/>
              </a:endParaRPr>
            </a:p>
          </p:txBody>
        </p:sp>
        <p:sp>
          <p:nvSpPr>
            <p:cNvPr id="68" name="Oval 67">
              <a:extLst>
                <a:ext uri="{FF2B5EF4-FFF2-40B4-BE49-F238E27FC236}">
                  <a16:creationId xmlns:a16="http://schemas.microsoft.com/office/drawing/2014/main" id="{7516BA3F-1979-411E-BBEF-A5775B7C8819}"/>
                </a:ext>
              </a:extLst>
            </p:cNvPr>
            <p:cNvSpPr>
              <a:spLocks noChangeAspect="1"/>
            </p:cNvSpPr>
            <p:nvPr userDrawn="1"/>
          </p:nvSpPr>
          <p:spPr>
            <a:xfrm>
              <a:off x="9287395" y="267759"/>
              <a:ext cx="307111" cy="307112"/>
            </a:xfrm>
            <a:prstGeom prst="ellipse">
              <a:avLst/>
            </a:prstGeom>
            <a:solidFill>
              <a:schemeClr val="tx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65000"/>
                  </a:schemeClr>
                </a:solidFill>
                <a:effectLst/>
                <a:uLnTx/>
                <a:uFillTx/>
                <a:latin typeface="+mn-lt"/>
                <a:ea typeface="+mn-ea"/>
                <a:cs typeface="Calibri" panose="020F0502020204030204" pitchFamily="34" charset="0"/>
              </a:endParaRPr>
            </a:p>
          </p:txBody>
        </p:sp>
        <p:sp>
          <p:nvSpPr>
            <p:cNvPr id="69" name="Rectangle 68">
              <a:extLst>
                <a:ext uri="{FF2B5EF4-FFF2-40B4-BE49-F238E27FC236}">
                  <a16:creationId xmlns:a16="http://schemas.microsoft.com/office/drawing/2014/main" id="{F7689042-1F5D-4541-A984-EE2356C17D95}"/>
                </a:ext>
              </a:extLst>
            </p:cNvPr>
            <p:cNvSpPr/>
            <p:nvPr userDrawn="1"/>
          </p:nvSpPr>
          <p:spPr>
            <a:xfrm>
              <a:off x="9287394" y="72807"/>
              <a:ext cx="822960" cy="133540"/>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chemeClr val="accent1"/>
                  </a:solidFill>
                  <a:effectLst/>
                  <a:uLnTx/>
                  <a:uFillTx/>
                  <a:latin typeface="+mn-lt"/>
                  <a:cs typeface="Calibri" panose="020F0502020204030204" pitchFamily="34" charset="0"/>
                </a:rPr>
                <a:t>Primary Palette</a:t>
              </a:r>
            </a:p>
          </p:txBody>
        </p:sp>
        <p:sp>
          <p:nvSpPr>
            <p:cNvPr id="71" name="Oval 70">
              <a:extLst>
                <a:ext uri="{FF2B5EF4-FFF2-40B4-BE49-F238E27FC236}">
                  <a16:creationId xmlns:a16="http://schemas.microsoft.com/office/drawing/2014/main" id="{9D7622A8-79C6-44E1-8E06-BB8DB87E7120}"/>
                </a:ext>
              </a:extLst>
            </p:cNvPr>
            <p:cNvSpPr>
              <a:spLocks noChangeAspect="1"/>
            </p:cNvSpPr>
            <p:nvPr userDrawn="1"/>
          </p:nvSpPr>
          <p:spPr>
            <a:xfrm>
              <a:off x="10375843" y="267759"/>
              <a:ext cx="307111" cy="307112"/>
            </a:xfrm>
            <a:prstGeom prst="ellipse">
              <a:avLst/>
            </a:prstGeom>
            <a:solidFill>
              <a:schemeClr val="accent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65000"/>
                  </a:schemeClr>
                </a:solidFill>
                <a:effectLst/>
                <a:uLnTx/>
                <a:uFillTx/>
                <a:latin typeface="+mn-lt"/>
                <a:ea typeface="+mn-ea"/>
                <a:cs typeface="Calibri" panose="020F0502020204030204" pitchFamily="34" charset="0"/>
              </a:endParaRPr>
            </a:p>
          </p:txBody>
        </p:sp>
        <p:sp>
          <p:nvSpPr>
            <p:cNvPr id="91" name="Oval 90">
              <a:extLst>
                <a:ext uri="{FF2B5EF4-FFF2-40B4-BE49-F238E27FC236}">
                  <a16:creationId xmlns:a16="http://schemas.microsoft.com/office/drawing/2014/main" id="{9F285093-1E7D-40AD-BA21-F30F1534509F}"/>
                </a:ext>
              </a:extLst>
            </p:cNvPr>
            <p:cNvSpPr>
              <a:spLocks noChangeAspect="1"/>
            </p:cNvSpPr>
            <p:nvPr userDrawn="1"/>
          </p:nvSpPr>
          <p:spPr>
            <a:xfrm>
              <a:off x="9650211" y="267759"/>
              <a:ext cx="307111" cy="307112"/>
            </a:xfrm>
            <a:prstGeom prst="ellipse">
              <a:avLst/>
            </a:prstGeom>
            <a:solidFill>
              <a:srgbClr val="00953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65000"/>
                  </a:schemeClr>
                </a:solidFill>
                <a:effectLst/>
                <a:uLnTx/>
                <a:uFillTx/>
                <a:latin typeface="+mn-lt"/>
                <a:ea typeface="+mn-ea"/>
                <a:cs typeface="Calibri" panose="020F0502020204030204" pitchFamily="34" charset="0"/>
              </a:endParaRPr>
            </a:p>
          </p:txBody>
        </p:sp>
      </p:grpSp>
      <p:grpSp>
        <p:nvGrpSpPr>
          <p:cNvPr id="97" name="Group 96">
            <a:extLst>
              <a:ext uri="{FF2B5EF4-FFF2-40B4-BE49-F238E27FC236}">
                <a16:creationId xmlns:a16="http://schemas.microsoft.com/office/drawing/2014/main" id="{091DC9D9-2C59-45E9-87A5-21BE21B705BB}"/>
              </a:ext>
            </a:extLst>
          </p:cNvPr>
          <p:cNvGrpSpPr/>
          <p:nvPr userDrawn="1"/>
        </p:nvGrpSpPr>
        <p:grpSpPr>
          <a:xfrm>
            <a:off x="9279406" y="1627565"/>
            <a:ext cx="2266431" cy="3529582"/>
            <a:chOff x="9287394" y="1693931"/>
            <a:chExt cx="2266431" cy="3529582"/>
          </a:xfrm>
        </p:grpSpPr>
        <p:sp>
          <p:nvSpPr>
            <p:cNvPr id="89" name="TextBox 88">
              <a:extLst>
                <a:ext uri="{FF2B5EF4-FFF2-40B4-BE49-F238E27FC236}">
                  <a16:creationId xmlns:a16="http://schemas.microsoft.com/office/drawing/2014/main" id="{0ECC2718-3A98-4631-8EE5-E6835BBB3C6C}"/>
                </a:ext>
              </a:extLst>
            </p:cNvPr>
            <p:cNvSpPr txBox="1">
              <a:spLocks noChangeAspect="1"/>
            </p:cNvSpPr>
            <p:nvPr userDrawn="1"/>
          </p:nvSpPr>
          <p:spPr>
            <a:xfrm>
              <a:off x="9287394" y="1693931"/>
              <a:ext cx="2266431" cy="2180084"/>
            </a:xfrm>
            <a:prstGeom prst="rect">
              <a:avLst/>
            </a:prstGeom>
            <a:noFill/>
          </p:spPr>
          <p:txBody>
            <a:bodyPr wrap="square" lIns="45720" rIns="45720" rtlCol="0">
              <a:spAutoFit/>
            </a:bodyPr>
            <a:lstStyle/>
            <a:p>
              <a:pPr>
                <a:spcAft>
                  <a:spcPts val="400"/>
                </a:spcAft>
              </a:pPr>
              <a:r>
                <a:rPr lang="en-US" sz="800" b="1" i="0" u="none" strike="noStrike" kern="1200" dirty="0">
                  <a:solidFill>
                    <a:schemeClr val="accent1"/>
                  </a:solidFill>
                  <a:effectLst/>
                  <a:latin typeface="+mn-lt"/>
                  <a:ea typeface="+mn-ea"/>
                  <a:cs typeface="+mn-cs"/>
                </a:rPr>
                <a:t>Schneider Electric Color Palette</a:t>
              </a:r>
            </a:p>
            <a:p>
              <a:pPr>
                <a:spcAft>
                  <a:spcPts val="400"/>
                </a:spcAft>
              </a:pPr>
              <a:r>
                <a:rPr lang="en-US" sz="700" b="1" i="0" u="none" strike="noStrike" kern="1200" dirty="0">
                  <a:solidFill>
                    <a:schemeClr val="accent1"/>
                  </a:solidFill>
                  <a:effectLst/>
                  <a:latin typeface="+mn-lt"/>
                  <a:ea typeface="+mn-ea"/>
                  <a:cs typeface="+mn-cs"/>
                </a:rPr>
                <a:t>Change the color of a shape or text</a:t>
              </a:r>
            </a:p>
            <a:p>
              <a:pPr marL="112713" indent="-112713">
                <a:spcAft>
                  <a:spcPts val="400"/>
                </a:spcAft>
                <a:buFont typeface="+mj-lt"/>
                <a:buAutoNum type="arabicPeriod"/>
              </a:pPr>
              <a:r>
                <a:rPr lang="en-US" sz="700" b="0" i="0" u="none" strike="noStrike" kern="1200" dirty="0">
                  <a:solidFill>
                    <a:schemeClr val="accent1"/>
                  </a:solidFill>
                  <a:effectLst/>
                  <a:latin typeface="+mn-lt"/>
                  <a:ea typeface="+mn-ea"/>
                  <a:cs typeface="+mn-cs"/>
                </a:rPr>
                <a:t>Select the shape or text you want to assign a new color to. (To select multiple objects, press Ctrl and then click the shapes.) </a:t>
              </a:r>
            </a:p>
            <a:p>
              <a:pPr marL="112713" indent="-112713">
                <a:spcAft>
                  <a:spcPts val="400"/>
                </a:spcAft>
                <a:buFont typeface="+mj-lt"/>
                <a:buAutoNum type="arabicPeriod"/>
              </a:pPr>
              <a:r>
                <a:rPr lang="en-US" sz="700" b="0" i="0" u="none" strike="noStrike" kern="1200" dirty="0">
                  <a:solidFill>
                    <a:schemeClr val="accent1"/>
                  </a:solidFill>
                  <a:effectLst/>
                  <a:latin typeface="+mn-lt"/>
                  <a:ea typeface="+mn-ea"/>
                  <a:cs typeface="+mn-cs"/>
                </a:rPr>
                <a:t>On the Format or Shape Format tab, select Shape Fill (if you're coloring a shape) or Text Fill (if you're coloring text).</a:t>
              </a:r>
              <a:br>
                <a:rPr lang="en-US" sz="700" b="0" i="0" u="none" strike="noStrike" kern="1200" dirty="0">
                  <a:solidFill>
                    <a:schemeClr val="accent1"/>
                  </a:solidFill>
                  <a:effectLst/>
                  <a:latin typeface="+mn-lt"/>
                  <a:ea typeface="+mn-ea"/>
                  <a:cs typeface="+mn-cs"/>
                </a:rPr>
              </a:br>
              <a:br>
                <a:rPr lang="en-US" sz="700" b="0" i="0" u="none" strike="noStrike" kern="1200" dirty="0">
                  <a:solidFill>
                    <a:schemeClr val="accent1"/>
                  </a:solidFill>
                  <a:effectLst/>
                  <a:latin typeface="+mn-lt"/>
                  <a:ea typeface="+mn-ea"/>
                  <a:cs typeface="+mn-cs"/>
                </a:rPr>
              </a:br>
              <a:r>
                <a:rPr lang="en-US" sz="700" b="0" i="0" u="none" strike="noStrike" kern="1200" dirty="0">
                  <a:solidFill>
                    <a:schemeClr val="accent1"/>
                  </a:solidFill>
                  <a:effectLst/>
                  <a:latin typeface="+mn-lt"/>
                  <a:ea typeface="+mn-ea"/>
                  <a:cs typeface="+mn-cs"/>
                </a:rPr>
                <a:t>The mouse pointer turns into an eyedropper tool</a:t>
              </a:r>
            </a:p>
            <a:p>
              <a:pPr marL="112713" marR="0" indent="-112713" algn="l" defTabSz="457200" rtl="0" eaLnBrk="1" fontAlgn="auto" latinLnBrk="0" hangingPunct="1">
                <a:lnSpc>
                  <a:spcPct val="100000"/>
                </a:lnSpc>
                <a:spcBef>
                  <a:spcPts val="0"/>
                </a:spcBef>
                <a:spcAft>
                  <a:spcPts val="400"/>
                </a:spcAft>
                <a:buClrTx/>
                <a:buSzTx/>
                <a:buFont typeface="+mj-lt"/>
                <a:buAutoNum type="arabicPeriod"/>
                <a:tabLst/>
                <a:defRPr/>
              </a:pPr>
              <a:r>
                <a:rPr lang="en-US" sz="700" b="0" i="0" u="none" strike="noStrike" dirty="0">
                  <a:solidFill>
                    <a:schemeClr val="accent1"/>
                  </a:solidFill>
                  <a:effectLst/>
                  <a:latin typeface="+mn-lt"/>
                </a:rPr>
                <a:t>As you move your pointer around onscreen, a live preview of the color you're pointing at appears. Hover or pause on a color to see its RGB (Red Green Blue) color coordinates.</a:t>
              </a:r>
            </a:p>
            <a:p>
              <a:pPr marL="112713" marR="0" indent="-112713" algn="l" defTabSz="457200" rtl="0" eaLnBrk="1" fontAlgn="auto" latinLnBrk="0" hangingPunct="1">
                <a:lnSpc>
                  <a:spcPct val="100000"/>
                </a:lnSpc>
                <a:spcBef>
                  <a:spcPts val="0"/>
                </a:spcBef>
                <a:spcAft>
                  <a:spcPts val="400"/>
                </a:spcAft>
                <a:buClrTx/>
                <a:buSzTx/>
                <a:buFont typeface="+mj-lt"/>
                <a:buAutoNum type="arabicPeriod"/>
                <a:tabLst/>
                <a:defRPr/>
              </a:pPr>
              <a:r>
                <a:rPr lang="en-US" sz="700" b="0" i="0" u="none" strike="noStrike" kern="1200" dirty="0">
                  <a:solidFill>
                    <a:schemeClr val="accent1"/>
                  </a:solidFill>
                  <a:effectLst/>
                  <a:latin typeface="+mn-lt"/>
                  <a:ea typeface="+mn-ea"/>
                  <a:cs typeface="+mn-cs"/>
                </a:rPr>
                <a:t>Using the eyedropper, click the color you want to match; it's immediately applied to the selected shape or object.</a:t>
              </a:r>
            </a:p>
          </p:txBody>
        </p:sp>
        <p:pic>
          <p:nvPicPr>
            <p:cNvPr id="94" name="Picture 93">
              <a:extLst>
                <a:ext uri="{FF2B5EF4-FFF2-40B4-BE49-F238E27FC236}">
                  <a16:creationId xmlns:a16="http://schemas.microsoft.com/office/drawing/2014/main" id="{F57F2C75-2345-479B-9BDF-AE935DB5E0D7}"/>
                </a:ext>
              </a:extLst>
            </p:cNvPr>
            <p:cNvPicPr>
              <a:picLocks noChangeAspect="1"/>
            </p:cNvPicPr>
            <p:nvPr userDrawn="1"/>
          </p:nvPicPr>
          <p:blipFill rotWithShape="1">
            <a:blip r:embed="rId16"/>
            <a:srcRect l="83687" t="6400" r="8031" b="56750"/>
            <a:stretch/>
          </p:blipFill>
          <p:spPr>
            <a:xfrm>
              <a:off x="10335768" y="3736573"/>
              <a:ext cx="1188380" cy="1486940"/>
            </a:xfrm>
            <a:prstGeom prst="rect">
              <a:avLst/>
            </a:prstGeom>
          </p:spPr>
        </p:pic>
      </p:grpSp>
    </p:spTree>
    <p:extLst>
      <p:ext uri="{BB962C8B-B14F-4D97-AF65-F5344CB8AC3E}">
        <p14:creationId xmlns:p14="http://schemas.microsoft.com/office/powerpoint/2010/main" val="3154865921"/>
      </p:ext>
    </p:extLst>
  </p:cSld>
  <p:clrMap bg1="lt1" tx1="dk1" bg2="lt2" tx2="dk2" accent1="accent1" accent2="accent2" accent3="accent3" accent4="accent4" accent5="accent5" accent6="accent6" hlink="hlink" folHlink="folHlink"/>
  <p:sldLayoutIdLst>
    <p:sldLayoutId id="2147483667" r:id="rId1"/>
    <p:sldLayoutId id="2147483714" r:id="rId2"/>
    <p:sldLayoutId id="2147483715" r:id="rId3"/>
    <p:sldLayoutId id="2147483716" r:id="rId4"/>
    <p:sldLayoutId id="2147483717" r:id="rId5"/>
    <p:sldLayoutId id="2147483726"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dt="0"/>
  <p:txStyles>
    <p:titleStyle>
      <a:lvl1pPr algn="ctr" defTabSz="457184" rtl="0" eaLnBrk="1" latinLnBrk="0" hangingPunct="1">
        <a:spcBef>
          <a:spcPct val="0"/>
        </a:spcBef>
        <a:buNone/>
        <a:defRPr sz="4400" kern="1200">
          <a:solidFill>
            <a:schemeClr val="tx1"/>
          </a:solidFill>
          <a:latin typeface="+mj-lt"/>
          <a:ea typeface="+mj-ea"/>
          <a:cs typeface="+mj-cs"/>
        </a:defRPr>
      </a:lvl1pPr>
    </p:titleStyle>
    <p:bodyStyle>
      <a:lvl1pPr marL="342888" indent="-342888" algn="l" defTabSz="457184" rtl="0" eaLnBrk="1" latinLnBrk="0" hangingPunct="1">
        <a:spcBef>
          <a:spcPct val="20000"/>
        </a:spcBef>
        <a:buFont typeface="Arial"/>
        <a:buChar char="•"/>
        <a:defRPr sz="3200" kern="1200">
          <a:solidFill>
            <a:schemeClr val="tx1"/>
          </a:solidFill>
          <a:latin typeface="+mn-lt"/>
          <a:ea typeface="+mn-ea"/>
          <a:cs typeface="+mn-cs"/>
        </a:defRPr>
      </a:lvl1pPr>
      <a:lvl2pPr marL="742924" indent="-285740" algn="l" defTabSz="457184" rtl="0" eaLnBrk="1" latinLnBrk="0" hangingPunct="1">
        <a:spcBef>
          <a:spcPct val="20000"/>
        </a:spcBef>
        <a:buFont typeface="Arial"/>
        <a:buChar char="–"/>
        <a:defRPr sz="2800" kern="1200">
          <a:solidFill>
            <a:schemeClr val="tx1"/>
          </a:solidFill>
          <a:latin typeface="+mn-lt"/>
          <a:ea typeface="+mn-ea"/>
          <a:cs typeface="+mn-cs"/>
        </a:defRPr>
      </a:lvl2pPr>
      <a:lvl3pPr marL="1142960" indent="-228592" algn="l" defTabSz="457184" rtl="0" eaLnBrk="1" latinLnBrk="0" hangingPunct="1">
        <a:spcBef>
          <a:spcPct val="20000"/>
        </a:spcBef>
        <a:buFont typeface="Arial"/>
        <a:buChar char="•"/>
        <a:defRPr sz="2400" kern="1200">
          <a:solidFill>
            <a:schemeClr val="tx1"/>
          </a:solidFill>
          <a:latin typeface="+mn-lt"/>
          <a:ea typeface="+mn-ea"/>
          <a:cs typeface="+mn-cs"/>
        </a:defRPr>
      </a:lvl3pPr>
      <a:lvl4pPr marL="1600144" indent="-228592" algn="l" defTabSz="457184" rtl="0" eaLnBrk="1" latinLnBrk="0" hangingPunct="1">
        <a:spcBef>
          <a:spcPct val="20000"/>
        </a:spcBef>
        <a:buFont typeface="Arial"/>
        <a:buChar char="–"/>
        <a:defRPr sz="2000" kern="1200">
          <a:solidFill>
            <a:schemeClr val="tx1"/>
          </a:solidFill>
          <a:latin typeface="+mn-lt"/>
          <a:ea typeface="+mn-ea"/>
          <a:cs typeface="+mn-cs"/>
        </a:defRPr>
      </a:lvl4pPr>
      <a:lvl5pPr marL="2057328" indent="-228592" algn="l" defTabSz="457184" rtl="0" eaLnBrk="1" latinLnBrk="0" hangingPunct="1">
        <a:spcBef>
          <a:spcPct val="20000"/>
        </a:spcBef>
        <a:buFont typeface="Arial"/>
        <a:buChar char="»"/>
        <a:defRPr sz="2000" kern="1200">
          <a:solidFill>
            <a:schemeClr val="tx1"/>
          </a:solidFill>
          <a:latin typeface="+mn-lt"/>
          <a:ea typeface="+mn-ea"/>
          <a:cs typeface="+mn-cs"/>
        </a:defRPr>
      </a:lvl5pPr>
      <a:lvl6pPr marL="2514511" indent="-228592" algn="l" defTabSz="457184" rtl="0" eaLnBrk="1" latinLnBrk="0" hangingPunct="1">
        <a:spcBef>
          <a:spcPct val="20000"/>
        </a:spcBef>
        <a:buFont typeface="Arial"/>
        <a:buChar char="•"/>
        <a:defRPr sz="2000" kern="1200">
          <a:solidFill>
            <a:schemeClr val="tx1"/>
          </a:solidFill>
          <a:latin typeface="+mn-lt"/>
          <a:ea typeface="+mn-ea"/>
          <a:cs typeface="+mn-cs"/>
        </a:defRPr>
      </a:lvl6pPr>
      <a:lvl7pPr marL="2971695" indent="-228592" algn="l" defTabSz="457184" rtl="0" eaLnBrk="1" latinLnBrk="0" hangingPunct="1">
        <a:spcBef>
          <a:spcPct val="20000"/>
        </a:spcBef>
        <a:buFont typeface="Arial"/>
        <a:buChar char="•"/>
        <a:defRPr sz="2000" kern="1200">
          <a:solidFill>
            <a:schemeClr val="tx1"/>
          </a:solidFill>
          <a:latin typeface="+mn-lt"/>
          <a:ea typeface="+mn-ea"/>
          <a:cs typeface="+mn-cs"/>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383" userDrawn="1">
          <p15:clr>
            <a:srgbClr val="F26B43"/>
          </p15:clr>
        </p15:guide>
        <p15:guide id="4" orient="horz" pos="602" userDrawn="1">
          <p15:clr>
            <a:srgbClr val="F26B43"/>
          </p15:clr>
        </p15:guide>
        <p15:guide id="5" orient="horz" pos="756" userDrawn="1">
          <p15:clr>
            <a:srgbClr val="F26B43"/>
          </p15:clr>
        </p15:guide>
        <p15:guide id="6" orient="horz" pos="27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057" y="230188"/>
            <a:ext cx="8633531" cy="369332"/>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252414" y="1203326"/>
            <a:ext cx="8639175" cy="317658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pic>
        <p:nvPicPr>
          <p:cNvPr id="7" name="Picture 6" descr="schneider_LIO_Life-Green_RGB.png"/>
          <p:cNvPicPr>
            <a:picLocks noChangeAspect="1"/>
          </p:cNvPicPr>
          <p:nvPr/>
        </p:nvPicPr>
        <p:blipFill>
          <a:blip r:embed="rId14" cstate="print"/>
          <a:stretch>
            <a:fillRect/>
          </a:stretch>
        </p:blipFill>
        <p:spPr>
          <a:xfrm>
            <a:off x="7067034" y="4494997"/>
            <a:ext cx="2041798" cy="562953"/>
          </a:xfrm>
          <a:prstGeom prst="rect">
            <a:avLst/>
          </a:prstGeom>
        </p:spPr>
      </p:pic>
      <p:sp>
        <p:nvSpPr>
          <p:cNvPr id="8" name="Slide Number Placeholder 5">
            <a:extLst>
              <a:ext uri="{FF2B5EF4-FFF2-40B4-BE49-F238E27FC236}">
                <a16:creationId xmlns:a16="http://schemas.microsoft.com/office/drawing/2014/main" id="{25C24C1A-39BD-4070-A1EC-47D69A737B50}"/>
              </a:ext>
            </a:extLst>
          </p:cNvPr>
          <p:cNvSpPr>
            <a:spLocks noGrp="1"/>
          </p:cNvSpPr>
          <p:nvPr>
            <p:ph type="sldNum" sz="quarter" idx="4"/>
          </p:nvPr>
        </p:nvSpPr>
        <p:spPr>
          <a:xfrm>
            <a:off x="1348263" y="4857155"/>
            <a:ext cx="525690" cy="92333"/>
          </a:xfrm>
          <a:prstGeom prst="rect">
            <a:avLst/>
          </a:prstGeom>
        </p:spPr>
        <p:txBody>
          <a:bodyPr vert="horz" lIns="0" tIns="0" rIns="0" bIns="0" rtlCol="0" anchor="ctr">
            <a:spAutoFit/>
          </a:bodyPr>
          <a:lstStyle>
            <a:lvl1pPr algn="l">
              <a:defRPr sz="600">
                <a:solidFill>
                  <a:schemeClr val="bg2"/>
                </a:solidFill>
                <a:latin typeface="Arial"/>
                <a:cs typeface="Arial"/>
              </a:defRPr>
            </a:lvl1pPr>
          </a:lstStyle>
          <a:p>
            <a:r>
              <a:rPr lang="en-US" dirty="0"/>
              <a:t>Page </a:t>
            </a:r>
            <a:fld id="{5A9C12DC-491F-9444-86A2-13AC5C62A2FC}" type="slidenum">
              <a:rPr lang="en-US" smtClean="0"/>
              <a:pPr/>
              <a:t>‹N°›</a:t>
            </a:fld>
            <a:endParaRPr lang="en-US" dirty="0"/>
          </a:p>
        </p:txBody>
      </p:sp>
      <p:sp>
        <p:nvSpPr>
          <p:cNvPr id="9" name="Footer Placeholder 4">
            <a:extLst>
              <a:ext uri="{FF2B5EF4-FFF2-40B4-BE49-F238E27FC236}">
                <a16:creationId xmlns:a16="http://schemas.microsoft.com/office/drawing/2014/main" id="{102A46EA-137A-420E-B381-9D7502DA8AA7}"/>
              </a:ext>
            </a:extLst>
          </p:cNvPr>
          <p:cNvSpPr>
            <a:spLocks noGrp="1"/>
          </p:cNvSpPr>
          <p:nvPr>
            <p:ph type="ftr" sz="quarter" idx="3"/>
          </p:nvPr>
        </p:nvSpPr>
        <p:spPr>
          <a:xfrm>
            <a:off x="252413" y="4857154"/>
            <a:ext cx="1097280" cy="92333"/>
          </a:xfrm>
          <a:prstGeom prst="rect">
            <a:avLst/>
          </a:prstGeom>
        </p:spPr>
        <p:txBody>
          <a:bodyPr vert="horz" wrap="square" lIns="0" tIns="0" rIns="0" bIns="0" rtlCol="0" anchor="ctr">
            <a:spAutoFit/>
          </a:bodyPr>
          <a:lstStyle>
            <a:lvl1pPr algn="l">
              <a:defRPr sz="600">
                <a:solidFill>
                  <a:schemeClr val="accent1"/>
                </a:solidFill>
                <a:latin typeface="Arial"/>
                <a:cs typeface="Arial"/>
              </a:defRPr>
            </a:lvl1pPr>
          </a:lstStyle>
          <a:p>
            <a:r>
              <a:rPr lang="en-US" dirty="0"/>
              <a:t>Property of Schneider Electric |</a:t>
            </a:r>
          </a:p>
        </p:txBody>
      </p:sp>
      <p:grpSp>
        <p:nvGrpSpPr>
          <p:cNvPr id="123" name="Group 122">
            <a:extLst>
              <a:ext uri="{FF2B5EF4-FFF2-40B4-BE49-F238E27FC236}">
                <a16:creationId xmlns:a16="http://schemas.microsoft.com/office/drawing/2014/main" id="{34C9260D-1D82-46D0-90C9-8775ACF05F71}"/>
              </a:ext>
            </a:extLst>
          </p:cNvPr>
          <p:cNvGrpSpPr/>
          <p:nvPr userDrawn="1"/>
        </p:nvGrpSpPr>
        <p:grpSpPr>
          <a:xfrm>
            <a:off x="9279406" y="0"/>
            <a:ext cx="822961" cy="5157147"/>
            <a:chOff x="-1380742" y="0"/>
            <a:chExt cx="1266443" cy="7772400"/>
          </a:xfrm>
        </p:grpSpPr>
        <p:sp>
          <p:nvSpPr>
            <p:cNvPr id="124" name="Rectangle 123">
              <a:extLst>
                <a:ext uri="{FF2B5EF4-FFF2-40B4-BE49-F238E27FC236}">
                  <a16:creationId xmlns:a16="http://schemas.microsoft.com/office/drawing/2014/main" id="{30D139D8-5CDE-46E5-A313-F3A8F75B748E}"/>
                </a:ext>
              </a:extLst>
            </p:cNvPr>
            <p:cNvSpPr/>
            <p:nvPr userDrawn="1"/>
          </p:nvSpPr>
          <p:spPr>
            <a:xfrm>
              <a:off x="-1380742" y="0"/>
              <a:ext cx="1261872" cy="77724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prstClr val="white"/>
                </a:solidFill>
                <a:latin typeface="+mn-lt"/>
              </a:endParaRPr>
            </a:p>
          </p:txBody>
        </p:sp>
        <p:grpSp>
          <p:nvGrpSpPr>
            <p:cNvPr id="125" name="Group 124">
              <a:extLst>
                <a:ext uri="{FF2B5EF4-FFF2-40B4-BE49-F238E27FC236}">
                  <a16:creationId xmlns:a16="http://schemas.microsoft.com/office/drawing/2014/main" id="{FA8F1340-9A00-4043-BB70-87D03273DB64}"/>
                </a:ext>
              </a:extLst>
            </p:cNvPr>
            <p:cNvGrpSpPr/>
            <p:nvPr userDrawn="1"/>
          </p:nvGrpSpPr>
          <p:grpSpPr>
            <a:xfrm>
              <a:off x="-1380742" y="109728"/>
              <a:ext cx="1266443" cy="7652387"/>
              <a:chOff x="-1380742" y="109728"/>
              <a:chExt cx="1266443" cy="7652387"/>
            </a:xfrm>
          </p:grpSpPr>
          <p:sp>
            <p:nvSpPr>
              <p:cNvPr id="126" name="TextBox 125">
                <a:extLst>
                  <a:ext uri="{FF2B5EF4-FFF2-40B4-BE49-F238E27FC236}">
                    <a16:creationId xmlns:a16="http://schemas.microsoft.com/office/drawing/2014/main" id="{E9FB0AFF-BF90-4A51-9FA2-ABC15D6BA3A2}"/>
                  </a:ext>
                </a:extLst>
              </p:cNvPr>
              <p:cNvSpPr txBox="1"/>
              <p:nvPr userDrawn="1"/>
            </p:nvSpPr>
            <p:spPr>
              <a:xfrm>
                <a:off x="-1380742" y="7243208"/>
                <a:ext cx="914400" cy="228600"/>
              </a:xfrm>
              <a:prstGeom prst="rect">
                <a:avLst/>
              </a:prstGeom>
              <a:noFill/>
            </p:spPr>
            <p:txBody>
              <a:bodyPr wrap="none" lIns="0" tIns="0" rIns="0" bIns="0" rtlCol="0" anchor="b" anchorCtr="0">
                <a:noAutofit/>
              </a:bodyPr>
              <a:lstStyle/>
              <a:p>
                <a:pPr algn="l"/>
                <a:r>
                  <a:rPr lang="en-GB" sz="700" dirty="0">
                    <a:solidFill>
                      <a:schemeClr val="tx1">
                        <a:lumMod val="65000"/>
                        <a:lumOff val="35000"/>
                      </a:schemeClr>
                    </a:solidFill>
                    <a:latin typeface="+mn-lt"/>
                  </a:rPr>
                  <a:t>FOOTER</a:t>
                </a:r>
              </a:p>
            </p:txBody>
          </p:sp>
          <p:cxnSp>
            <p:nvCxnSpPr>
              <p:cNvPr id="127" name="Straight Connector 126">
                <a:extLst>
                  <a:ext uri="{FF2B5EF4-FFF2-40B4-BE49-F238E27FC236}">
                    <a16:creationId xmlns:a16="http://schemas.microsoft.com/office/drawing/2014/main" id="{0280A5AA-75CE-4686-BDD2-9DCC670F8C60}"/>
                  </a:ext>
                </a:extLst>
              </p:cNvPr>
              <p:cNvCxnSpPr/>
              <p:nvPr userDrawn="1"/>
            </p:nvCxnSpPr>
            <p:spPr>
              <a:xfrm flipH="1">
                <a:off x="-1376171" y="7035178"/>
                <a:ext cx="1261871"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DF3AAC0-B26F-499E-B8E3-B5BF67E4CBA8}"/>
                  </a:ext>
                </a:extLst>
              </p:cNvPr>
              <p:cNvCxnSpPr/>
              <p:nvPr userDrawn="1"/>
            </p:nvCxnSpPr>
            <p:spPr>
              <a:xfrm flipH="1">
                <a:off x="-1376171" y="914665"/>
                <a:ext cx="1261872"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DE1C455-15A7-4EB9-ACE5-5CAE4681D68B}"/>
                  </a:ext>
                </a:extLst>
              </p:cNvPr>
              <p:cNvCxnSpPr/>
              <p:nvPr userDrawn="1"/>
            </p:nvCxnSpPr>
            <p:spPr>
              <a:xfrm flipH="1">
                <a:off x="-1380742" y="1435648"/>
                <a:ext cx="1261872"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D94AD5C-6209-48B4-8673-769958E73F24}"/>
                  </a:ext>
                </a:extLst>
              </p:cNvPr>
              <p:cNvCxnSpPr/>
              <p:nvPr userDrawn="1"/>
            </p:nvCxnSpPr>
            <p:spPr>
              <a:xfrm flipH="1">
                <a:off x="-1380742" y="7471808"/>
                <a:ext cx="1261872"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880AAC6-CE88-40A6-84C4-75FF7535F112}"/>
                  </a:ext>
                </a:extLst>
              </p:cNvPr>
              <p:cNvCxnSpPr/>
              <p:nvPr userDrawn="1"/>
            </p:nvCxnSpPr>
            <p:spPr>
              <a:xfrm flipH="1">
                <a:off x="-1376171" y="6610000"/>
                <a:ext cx="1261871"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C22E662C-A919-44F6-BE5D-19D9D77AFAD5}"/>
                  </a:ext>
                </a:extLst>
              </p:cNvPr>
              <p:cNvSpPr txBox="1"/>
              <p:nvPr userDrawn="1"/>
            </p:nvSpPr>
            <p:spPr>
              <a:xfrm>
                <a:off x="-1380742" y="6806578"/>
                <a:ext cx="914400" cy="228600"/>
              </a:xfrm>
              <a:prstGeom prst="rect">
                <a:avLst/>
              </a:prstGeom>
              <a:noFill/>
            </p:spPr>
            <p:txBody>
              <a:bodyPr wrap="none" lIns="0" tIns="0" rIns="0" bIns="0" rtlCol="0" anchor="b" anchorCtr="0">
                <a:noAutofit/>
              </a:bodyPr>
              <a:lstStyle/>
              <a:p>
                <a:pPr algn="l"/>
                <a:r>
                  <a:rPr lang="en-GB" sz="700" dirty="0">
                    <a:solidFill>
                      <a:schemeClr val="tx1">
                        <a:lumMod val="65000"/>
                        <a:lumOff val="35000"/>
                      </a:schemeClr>
                    </a:solidFill>
                    <a:latin typeface="+mn-lt"/>
                  </a:rPr>
                  <a:t>SOURCE</a:t>
                </a:r>
              </a:p>
            </p:txBody>
          </p:sp>
          <p:sp>
            <p:nvSpPr>
              <p:cNvPr id="133" name="TextBox 132">
                <a:extLst>
                  <a:ext uri="{FF2B5EF4-FFF2-40B4-BE49-F238E27FC236}">
                    <a16:creationId xmlns:a16="http://schemas.microsoft.com/office/drawing/2014/main" id="{59E6FEFA-7F54-47B2-822C-6EF1D7FDD270}"/>
                  </a:ext>
                </a:extLst>
              </p:cNvPr>
              <p:cNvSpPr txBox="1"/>
              <p:nvPr userDrawn="1"/>
            </p:nvSpPr>
            <p:spPr>
              <a:xfrm>
                <a:off x="-1380742" y="6381402"/>
                <a:ext cx="914400" cy="228600"/>
              </a:xfrm>
              <a:prstGeom prst="rect">
                <a:avLst/>
              </a:prstGeom>
              <a:noFill/>
            </p:spPr>
            <p:txBody>
              <a:bodyPr wrap="none" lIns="0" tIns="0" rIns="0" bIns="0" rtlCol="0" anchor="b" anchorCtr="0">
                <a:noAutofit/>
              </a:bodyPr>
              <a:lstStyle/>
              <a:p>
                <a:pPr algn="l"/>
                <a:r>
                  <a:rPr lang="en-GB" sz="700" dirty="0">
                    <a:solidFill>
                      <a:schemeClr val="tx1">
                        <a:lumMod val="65000"/>
                        <a:lumOff val="35000"/>
                      </a:schemeClr>
                    </a:solidFill>
                    <a:latin typeface="+mn-lt"/>
                  </a:rPr>
                  <a:t>BODY BOTTOM</a:t>
                </a:r>
              </a:p>
            </p:txBody>
          </p:sp>
          <p:cxnSp>
            <p:nvCxnSpPr>
              <p:cNvPr id="134" name="Straight Connector 133">
                <a:extLst>
                  <a:ext uri="{FF2B5EF4-FFF2-40B4-BE49-F238E27FC236}">
                    <a16:creationId xmlns:a16="http://schemas.microsoft.com/office/drawing/2014/main" id="{63694CEE-2621-431C-B34B-F0CF897FF5E6}"/>
                  </a:ext>
                </a:extLst>
              </p:cNvPr>
              <p:cNvCxnSpPr/>
              <p:nvPr userDrawn="1"/>
            </p:nvCxnSpPr>
            <p:spPr>
              <a:xfrm flipH="1">
                <a:off x="-1380742" y="1799117"/>
                <a:ext cx="1261872"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780174E1-6F98-4AEB-80F3-F4A6EF10953E}"/>
                  </a:ext>
                </a:extLst>
              </p:cNvPr>
              <p:cNvSpPr txBox="1"/>
              <p:nvPr userDrawn="1"/>
            </p:nvSpPr>
            <p:spPr>
              <a:xfrm>
                <a:off x="-1380742" y="1799117"/>
                <a:ext cx="914400" cy="228600"/>
              </a:xfrm>
              <a:prstGeom prst="rect">
                <a:avLst/>
              </a:prstGeom>
              <a:noFill/>
            </p:spPr>
            <p:txBody>
              <a:bodyPr wrap="none" lIns="0" tIns="0" rIns="0" bIns="0" rtlCol="0" anchor="b" anchorCtr="0">
                <a:noAutofit/>
              </a:bodyPr>
              <a:lstStyle/>
              <a:p>
                <a:pPr algn="l"/>
                <a:r>
                  <a:rPr lang="en-GB" sz="700">
                    <a:solidFill>
                      <a:schemeClr val="tx1">
                        <a:lumMod val="65000"/>
                        <a:lumOff val="35000"/>
                      </a:schemeClr>
                    </a:solidFill>
                    <a:latin typeface="+mn-lt"/>
                  </a:rPr>
                  <a:t>BODY TOP</a:t>
                </a:r>
              </a:p>
            </p:txBody>
          </p:sp>
          <p:sp>
            <p:nvSpPr>
              <p:cNvPr id="136" name="TextBox 135">
                <a:extLst>
                  <a:ext uri="{FF2B5EF4-FFF2-40B4-BE49-F238E27FC236}">
                    <a16:creationId xmlns:a16="http://schemas.microsoft.com/office/drawing/2014/main" id="{21722006-F760-477C-9BD8-7AB712C7B2FE}"/>
                  </a:ext>
                </a:extLst>
              </p:cNvPr>
              <p:cNvSpPr txBox="1"/>
              <p:nvPr userDrawn="1"/>
            </p:nvSpPr>
            <p:spPr>
              <a:xfrm>
                <a:off x="-1380742" y="1207048"/>
                <a:ext cx="914400" cy="228600"/>
              </a:xfrm>
              <a:prstGeom prst="rect">
                <a:avLst/>
              </a:prstGeom>
              <a:noFill/>
            </p:spPr>
            <p:txBody>
              <a:bodyPr wrap="none" lIns="0" tIns="0" rIns="0" bIns="0" rtlCol="0" anchor="b" anchorCtr="0">
                <a:noAutofit/>
              </a:bodyPr>
              <a:lstStyle/>
              <a:p>
                <a:pPr algn="l"/>
                <a:r>
                  <a:rPr lang="en-GB" sz="700" dirty="0">
                    <a:solidFill>
                      <a:schemeClr val="tx1">
                        <a:lumMod val="65000"/>
                        <a:lumOff val="35000"/>
                      </a:schemeClr>
                    </a:solidFill>
                    <a:latin typeface="+mn-lt"/>
                  </a:rPr>
                  <a:t>SUBHEADER</a:t>
                </a:r>
              </a:p>
            </p:txBody>
          </p:sp>
          <p:sp>
            <p:nvSpPr>
              <p:cNvPr id="137" name="TextBox 136">
                <a:extLst>
                  <a:ext uri="{FF2B5EF4-FFF2-40B4-BE49-F238E27FC236}">
                    <a16:creationId xmlns:a16="http://schemas.microsoft.com/office/drawing/2014/main" id="{71F19F05-A83B-4B87-AE61-5B458B94C842}"/>
                  </a:ext>
                </a:extLst>
              </p:cNvPr>
              <p:cNvSpPr txBox="1"/>
              <p:nvPr userDrawn="1"/>
            </p:nvSpPr>
            <p:spPr>
              <a:xfrm>
                <a:off x="-1376171" y="686066"/>
                <a:ext cx="914400" cy="228599"/>
              </a:xfrm>
              <a:prstGeom prst="rect">
                <a:avLst/>
              </a:prstGeom>
              <a:noFill/>
            </p:spPr>
            <p:txBody>
              <a:bodyPr wrap="none" lIns="0" tIns="0" rIns="0" bIns="0" rtlCol="0" anchor="b" anchorCtr="0">
                <a:noAutofit/>
              </a:bodyPr>
              <a:lstStyle/>
              <a:p>
                <a:pPr algn="l"/>
                <a:r>
                  <a:rPr lang="en-GB" sz="700" dirty="0">
                    <a:solidFill>
                      <a:schemeClr val="tx1">
                        <a:lumMod val="65000"/>
                        <a:lumOff val="35000"/>
                      </a:schemeClr>
                    </a:solidFill>
                    <a:latin typeface="+mn-lt"/>
                  </a:rPr>
                  <a:t>HEADER</a:t>
                </a:r>
              </a:p>
            </p:txBody>
          </p:sp>
          <p:cxnSp>
            <p:nvCxnSpPr>
              <p:cNvPr id="138" name="Straight Connector 137">
                <a:extLst>
                  <a:ext uri="{FF2B5EF4-FFF2-40B4-BE49-F238E27FC236}">
                    <a16:creationId xmlns:a16="http://schemas.microsoft.com/office/drawing/2014/main" id="{625C84CF-C722-4FDC-84CD-83AB7A1865FF}"/>
                  </a:ext>
                </a:extLst>
              </p:cNvPr>
              <p:cNvCxnSpPr/>
              <p:nvPr userDrawn="1"/>
            </p:nvCxnSpPr>
            <p:spPr>
              <a:xfrm flipH="1">
                <a:off x="-1380742" y="338328"/>
                <a:ext cx="1261872"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2C012E8F-B0F9-4B0A-A154-0ADFC7AB7167}"/>
                  </a:ext>
                </a:extLst>
              </p:cNvPr>
              <p:cNvSpPr txBox="1"/>
              <p:nvPr userDrawn="1"/>
            </p:nvSpPr>
            <p:spPr>
              <a:xfrm>
                <a:off x="-1380742" y="109728"/>
                <a:ext cx="914400" cy="228600"/>
              </a:xfrm>
              <a:prstGeom prst="rect">
                <a:avLst/>
              </a:prstGeom>
              <a:noFill/>
            </p:spPr>
            <p:txBody>
              <a:bodyPr wrap="none" lIns="0" tIns="0" rIns="0" bIns="0" rtlCol="0" anchor="b" anchorCtr="0">
                <a:noAutofit/>
              </a:bodyPr>
              <a:lstStyle/>
              <a:p>
                <a:pPr algn="l"/>
                <a:r>
                  <a:rPr lang="en-GB" sz="700" dirty="0">
                    <a:solidFill>
                      <a:schemeClr val="tx1">
                        <a:lumMod val="65000"/>
                        <a:lumOff val="35000"/>
                      </a:schemeClr>
                    </a:solidFill>
                    <a:latin typeface="+mn-lt"/>
                  </a:rPr>
                  <a:t>UPPER</a:t>
                </a:r>
                <a:r>
                  <a:rPr lang="en-GB" sz="700" baseline="0" dirty="0">
                    <a:solidFill>
                      <a:schemeClr val="tx1">
                        <a:lumMod val="65000"/>
                        <a:lumOff val="35000"/>
                      </a:schemeClr>
                    </a:solidFill>
                    <a:latin typeface="+mn-lt"/>
                  </a:rPr>
                  <a:t> MARGIN</a:t>
                </a:r>
                <a:endParaRPr lang="en-GB" sz="700" dirty="0">
                  <a:solidFill>
                    <a:schemeClr val="tx1">
                      <a:lumMod val="65000"/>
                      <a:lumOff val="35000"/>
                    </a:schemeClr>
                  </a:solidFill>
                  <a:latin typeface="+mn-lt"/>
                </a:endParaRPr>
              </a:p>
            </p:txBody>
          </p:sp>
          <p:cxnSp>
            <p:nvCxnSpPr>
              <p:cNvPr id="140" name="Straight Connector 139">
                <a:extLst>
                  <a:ext uri="{FF2B5EF4-FFF2-40B4-BE49-F238E27FC236}">
                    <a16:creationId xmlns:a16="http://schemas.microsoft.com/office/drawing/2014/main" id="{45117C63-188C-4C6B-BECE-012054D12564}"/>
                  </a:ext>
                </a:extLst>
              </p:cNvPr>
              <p:cNvCxnSpPr/>
              <p:nvPr userDrawn="1"/>
            </p:nvCxnSpPr>
            <p:spPr>
              <a:xfrm flipH="1">
                <a:off x="-1380742" y="7762115"/>
                <a:ext cx="1261872"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23141DF8-F667-4E9D-928B-BB52CF1F7FBA}"/>
                  </a:ext>
                </a:extLst>
              </p:cNvPr>
              <p:cNvSpPr txBox="1"/>
              <p:nvPr userDrawn="1"/>
            </p:nvSpPr>
            <p:spPr>
              <a:xfrm>
                <a:off x="-1380742" y="7533515"/>
                <a:ext cx="914400" cy="228600"/>
              </a:xfrm>
              <a:prstGeom prst="rect">
                <a:avLst/>
              </a:prstGeom>
              <a:noFill/>
            </p:spPr>
            <p:txBody>
              <a:bodyPr wrap="none" lIns="0" tIns="0" rIns="0" bIns="0" rtlCol="0" anchor="b" anchorCtr="0">
                <a:noAutofit/>
              </a:bodyPr>
              <a:lstStyle/>
              <a:p>
                <a:pPr algn="l"/>
                <a:r>
                  <a:rPr lang="en-GB" sz="700">
                    <a:solidFill>
                      <a:schemeClr val="tx1">
                        <a:lumMod val="65000"/>
                        <a:lumOff val="35000"/>
                      </a:schemeClr>
                    </a:solidFill>
                    <a:latin typeface="+mn-lt"/>
                  </a:rPr>
                  <a:t>LOWER MARGIN</a:t>
                </a:r>
              </a:p>
            </p:txBody>
          </p:sp>
        </p:grpSp>
      </p:grpSp>
      <p:grpSp>
        <p:nvGrpSpPr>
          <p:cNvPr id="142" name="Group 141">
            <a:extLst>
              <a:ext uri="{FF2B5EF4-FFF2-40B4-BE49-F238E27FC236}">
                <a16:creationId xmlns:a16="http://schemas.microsoft.com/office/drawing/2014/main" id="{9B4D200E-CAC7-417B-A6BB-D92945F7E67A}"/>
              </a:ext>
            </a:extLst>
          </p:cNvPr>
          <p:cNvGrpSpPr/>
          <p:nvPr userDrawn="1"/>
        </p:nvGrpSpPr>
        <p:grpSpPr>
          <a:xfrm>
            <a:off x="10220844" y="63282"/>
            <a:ext cx="1395560" cy="1517124"/>
            <a:chOff x="9287394" y="72807"/>
            <a:chExt cx="1395560" cy="1517124"/>
          </a:xfrm>
        </p:grpSpPr>
        <p:sp>
          <p:nvSpPr>
            <p:cNvPr id="143" name="Rectangle 142">
              <a:extLst>
                <a:ext uri="{FF2B5EF4-FFF2-40B4-BE49-F238E27FC236}">
                  <a16:creationId xmlns:a16="http://schemas.microsoft.com/office/drawing/2014/main" id="{91BB44EA-8A7F-4BB9-8432-458A75DAB975}"/>
                </a:ext>
              </a:extLst>
            </p:cNvPr>
            <p:cNvSpPr/>
            <p:nvPr userDrawn="1"/>
          </p:nvSpPr>
          <p:spPr>
            <a:xfrm>
              <a:off x="9287394" y="688781"/>
              <a:ext cx="822960" cy="133540"/>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chemeClr val="accent1"/>
                  </a:solidFill>
                  <a:effectLst/>
                  <a:uLnTx/>
                  <a:uFillTx/>
                  <a:latin typeface="+mn-lt"/>
                  <a:cs typeface="Calibri" panose="020F0502020204030204" pitchFamily="34" charset="0"/>
                </a:rPr>
                <a:t>Secondary Colors</a:t>
              </a:r>
            </a:p>
          </p:txBody>
        </p:sp>
        <p:sp>
          <p:nvSpPr>
            <p:cNvPr id="144" name="Oval 143">
              <a:extLst>
                <a:ext uri="{FF2B5EF4-FFF2-40B4-BE49-F238E27FC236}">
                  <a16:creationId xmlns:a16="http://schemas.microsoft.com/office/drawing/2014/main" id="{F44F5D08-82CA-4EAD-AF2D-647D4690E3C9}"/>
                </a:ext>
              </a:extLst>
            </p:cNvPr>
            <p:cNvSpPr>
              <a:spLocks noChangeAspect="1"/>
            </p:cNvSpPr>
            <p:nvPr userDrawn="1"/>
          </p:nvSpPr>
          <p:spPr>
            <a:xfrm>
              <a:off x="10013027" y="914295"/>
              <a:ext cx="307111" cy="307112"/>
            </a:xfrm>
            <a:prstGeom prst="ellipse">
              <a:avLst/>
            </a:prstGeom>
            <a:solidFill>
              <a:schemeClr val="accent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50000"/>
                  </a:schemeClr>
                </a:solidFill>
                <a:effectLst/>
                <a:uLnTx/>
                <a:uFillTx/>
                <a:latin typeface="+mn-lt"/>
                <a:ea typeface="+mn-ea"/>
                <a:cs typeface="Calibri" panose="020F0502020204030204" pitchFamily="34" charset="0"/>
              </a:endParaRPr>
            </a:p>
          </p:txBody>
        </p:sp>
        <p:sp>
          <p:nvSpPr>
            <p:cNvPr id="145" name="Oval 144">
              <a:extLst>
                <a:ext uri="{FF2B5EF4-FFF2-40B4-BE49-F238E27FC236}">
                  <a16:creationId xmlns:a16="http://schemas.microsoft.com/office/drawing/2014/main" id="{B9CEA58D-59F4-4872-99BA-2D2FBA8907B5}"/>
                </a:ext>
              </a:extLst>
            </p:cNvPr>
            <p:cNvSpPr>
              <a:spLocks noChangeAspect="1"/>
            </p:cNvSpPr>
            <p:nvPr userDrawn="1"/>
          </p:nvSpPr>
          <p:spPr>
            <a:xfrm>
              <a:off x="9287395" y="914295"/>
              <a:ext cx="307111" cy="307112"/>
            </a:xfrm>
            <a:prstGeom prst="ellipse">
              <a:avLst/>
            </a:prstGeom>
            <a:solidFill>
              <a:schemeClr val="accent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50000"/>
                  </a:schemeClr>
                </a:solidFill>
                <a:effectLst/>
                <a:uLnTx/>
                <a:uFillTx/>
                <a:latin typeface="+mn-lt"/>
                <a:ea typeface="+mn-ea"/>
                <a:cs typeface="Calibri" panose="020F0502020204030204" pitchFamily="34" charset="0"/>
              </a:endParaRPr>
            </a:p>
          </p:txBody>
        </p:sp>
        <p:sp>
          <p:nvSpPr>
            <p:cNvPr id="146" name="Oval 145">
              <a:extLst>
                <a:ext uri="{FF2B5EF4-FFF2-40B4-BE49-F238E27FC236}">
                  <a16:creationId xmlns:a16="http://schemas.microsoft.com/office/drawing/2014/main" id="{43BB5B02-BF79-4999-9603-22F56E65A106}"/>
                </a:ext>
              </a:extLst>
            </p:cNvPr>
            <p:cNvSpPr>
              <a:spLocks noChangeAspect="1"/>
            </p:cNvSpPr>
            <p:nvPr userDrawn="1"/>
          </p:nvSpPr>
          <p:spPr>
            <a:xfrm>
              <a:off x="10375843" y="914295"/>
              <a:ext cx="307111" cy="307112"/>
            </a:xfrm>
            <a:prstGeom prst="ellipse">
              <a:avLst/>
            </a:prstGeom>
            <a:solidFill>
              <a:schemeClr val="accent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50000"/>
                  </a:schemeClr>
                </a:solidFill>
                <a:effectLst/>
                <a:uLnTx/>
                <a:uFillTx/>
                <a:latin typeface="+mn-lt"/>
                <a:ea typeface="+mn-ea"/>
                <a:cs typeface="Calibri" panose="020F0502020204030204" pitchFamily="34" charset="0"/>
              </a:endParaRPr>
            </a:p>
          </p:txBody>
        </p:sp>
        <p:sp>
          <p:nvSpPr>
            <p:cNvPr id="147" name="Oval 146">
              <a:extLst>
                <a:ext uri="{FF2B5EF4-FFF2-40B4-BE49-F238E27FC236}">
                  <a16:creationId xmlns:a16="http://schemas.microsoft.com/office/drawing/2014/main" id="{D2B0CE89-9DF1-46D0-9555-08F4083C0F0D}"/>
                </a:ext>
              </a:extLst>
            </p:cNvPr>
            <p:cNvSpPr>
              <a:spLocks noChangeAspect="1"/>
            </p:cNvSpPr>
            <p:nvPr userDrawn="1"/>
          </p:nvSpPr>
          <p:spPr>
            <a:xfrm>
              <a:off x="9650211" y="914295"/>
              <a:ext cx="307111" cy="307112"/>
            </a:xfrm>
            <a:prstGeom prst="ellipse">
              <a:avLst/>
            </a:prstGeom>
            <a:solidFill>
              <a:schemeClr val="accent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50000"/>
                  </a:schemeClr>
                </a:solidFill>
                <a:effectLst/>
                <a:uLnTx/>
                <a:uFillTx/>
                <a:latin typeface="+mn-lt"/>
                <a:ea typeface="+mn-ea"/>
                <a:cs typeface="Calibri" panose="020F0502020204030204" pitchFamily="34" charset="0"/>
              </a:endParaRPr>
            </a:p>
          </p:txBody>
        </p:sp>
        <p:sp>
          <p:nvSpPr>
            <p:cNvPr id="148" name="Oval 147">
              <a:extLst>
                <a:ext uri="{FF2B5EF4-FFF2-40B4-BE49-F238E27FC236}">
                  <a16:creationId xmlns:a16="http://schemas.microsoft.com/office/drawing/2014/main" id="{C76BDC86-15BE-49C2-A168-51B5700A5716}"/>
                </a:ext>
              </a:extLst>
            </p:cNvPr>
            <p:cNvSpPr>
              <a:spLocks noChangeAspect="1"/>
            </p:cNvSpPr>
            <p:nvPr userDrawn="1"/>
          </p:nvSpPr>
          <p:spPr>
            <a:xfrm>
              <a:off x="9287395" y="1282819"/>
              <a:ext cx="307111" cy="307112"/>
            </a:xfrm>
            <a:prstGeom prst="ellipse">
              <a:avLst/>
            </a:prstGeom>
            <a:solidFill>
              <a:schemeClr val="bg1"/>
            </a:solidFill>
            <a:ln w="12700" cap="flat" cmpd="sng" algn="ctr">
              <a:solidFill>
                <a:schemeClr val="bg1">
                  <a:lumMod val="95000"/>
                </a:schemeClr>
              </a:solid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50000"/>
                  </a:schemeClr>
                </a:solidFill>
                <a:effectLst/>
                <a:uLnTx/>
                <a:uFillTx/>
                <a:latin typeface="+mn-lt"/>
                <a:ea typeface="+mn-ea"/>
                <a:cs typeface="Calibri" panose="020F0502020204030204" pitchFamily="34" charset="0"/>
              </a:endParaRPr>
            </a:p>
          </p:txBody>
        </p:sp>
        <p:sp>
          <p:nvSpPr>
            <p:cNvPr id="149" name="Oval 148">
              <a:extLst>
                <a:ext uri="{FF2B5EF4-FFF2-40B4-BE49-F238E27FC236}">
                  <a16:creationId xmlns:a16="http://schemas.microsoft.com/office/drawing/2014/main" id="{7B872FAB-AAD5-4C00-B4E5-9CD8E56DE0F7}"/>
                </a:ext>
              </a:extLst>
            </p:cNvPr>
            <p:cNvSpPr>
              <a:spLocks noChangeAspect="1"/>
            </p:cNvSpPr>
            <p:nvPr userDrawn="1"/>
          </p:nvSpPr>
          <p:spPr>
            <a:xfrm>
              <a:off x="9650211" y="1282819"/>
              <a:ext cx="307111" cy="307112"/>
            </a:xfrm>
            <a:prstGeom prst="ellipse">
              <a:avLst/>
            </a:prstGeom>
            <a:solidFill>
              <a:schemeClr val="tx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50000"/>
                  </a:schemeClr>
                </a:solidFill>
                <a:effectLst/>
                <a:uLnTx/>
                <a:uFillTx/>
                <a:latin typeface="+mn-lt"/>
                <a:ea typeface="+mn-ea"/>
                <a:cs typeface="Calibri" panose="020F0502020204030204" pitchFamily="34" charset="0"/>
              </a:endParaRPr>
            </a:p>
          </p:txBody>
        </p:sp>
        <p:sp>
          <p:nvSpPr>
            <p:cNvPr id="150" name="Oval 149">
              <a:extLst>
                <a:ext uri="{FF2B5EF4-FFF2-40B4-BE49-F238E27FC236}">
                  <a16:creationId xmlns:a16="http://schemas.microsoft.com/office/drawing/2014/main" id="{61387B39-5753-430C-B35F-62A52532BC33}"/>
                </a:ext>
              </a:extLst>
            </p:cNvPr>
            <p:cNvSpPr>
              <a:spLocks noChangeAspect="1"/>
            </p:cNvSpPr>
            <p:nvPr userDrawn="1"/>
          </p:nvSpPr>
          <p:spPr>
            <a:xfrm>
              <a:off x="10013027" y="267759"/>
              <a:ext cx="307111" cy="307112"/>
            </a:xfrm>
            <a:prstGeom prst="ellipse">
              <a:avLst/>
            </a:prstGeom>
            <a:solidFill>
              <a:schemeClr val="accent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65000"/>
                  </a:schemeClr>
                </a:solidFill>
                <a:effectLst/>
                <a:uLnTx/>
                <a:uFillTx/>
                <a:latin typeface="+mn-lt"/>
                <a:ea typeface="+mn-ea"/>
                <a:cs typeface="Calibri" panose="020F0502020204030204" pitchFamily="34" charset="0"/>
              </a:endParaRPr>
            </a:p>
          </p:txBody>
        </p:sp>
        <p:sp>
          <p:nvSpPr>
            <p:cNvPr id="151" name="Oval 150">
              <a:extLst>
                <a:ext uri="{FF2B5EF4-FFF2-40B4-BE49-F238E27FC236}">
                  <a16:creationId xmlns:a16="http://schemas.microsoft.com/office/drawing/2014/main" id="{95A17082-FAA8-4CF1-9A56-546D7DE4430D}"/>
                </a:ext>
              </a:extLst>
            </p:cNvPr>
            <p:cNvSpPr>
              <a:spLocks noChangeAspect="1"/>
            </p:cNvSpPr>
            <p:nvPr userDrawn="1"/>
          </p:nvSpPr>
          <p:spPr>
            <a:xfrm>
              <a:off x="9287395" y="267759"/>
              <a:ext cx="307111" cy="307112"/>
            </a:xfrm>
            <a:prstGeom prst="ellipse">
              <a:avLst/>
            </a:prstGeom>
            <a:solidFill>
              <a:schemeClr val="tx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65000"/>
                  </a:schemeClr>
                </a:solidFill>
                <a:effectLst/>
                <a:uLnTx/>
                <a:uFillTx/>
                <a:latin typeface="+mn-lt"/>
                <a:ea typeface="+mn-ea"/>
                <a:cs typeface="Calibri" panose="020F0502020204030204" pitchFamily="34" charset="0"/>
              </a:endParaRPr>
            </a:p>
          </p:txBody>
        </p:sp>
        <p:sp>
          <p:nvSpPr>
            <p:cNvPr id="152" name="Rectangle 151">
              <a:extLst>
                <a:ext uri="{FF2B5EF4-FFF2-40B4-BE49-F238E27FC236}">
                  <a16:creationId xmlns:a16="http://schemas.microsoft.com/office/drawing/2014/main" id="{86C42FF5-AAC7-4C93-9556-115A94468185}"/>
                </a:ext>
              </a:extLst>
            </p:cNvPr>
            <p:cNvSpPr/>
            <p:nvPr userDrawn="1"/>
          </p:nvSpPr>
          <p:spPr>
            <a:xfrm>
              <a:off x="9287394" y="72807"/>
              <a:ext cx="822960" cy="133540"/>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chemeClr val="accent1"/>
                  </a:solidFill>
                  <a:effectLst/>
                  <a:uLnTx/>
                  <a:uFillTx/>
                  <a:latin typeface="+mn-lt"/>
                  <a:cs typeface="Calibri" panose="020F0502020204030204" pitchFamily="34" charset="0"/>
                </a:rPr>
                <a:t>Primary Palette</a:t>
              </a:r>
            </a:p>
          </p:txBody>
        </p:sp>
        <p:sp>
          <p:nvSpPr>
            <p:cNvPr id="153" name="Oval 152">
              <a:extLst>
                <a:ext uri="{FF2B5EF4-FFF2-40B4-BE49-F238E27FC236}">
                  <a16:creationId xmlns:a16="http://schemas.microsoft.com/office/drawing/2014/main" id="{B3AF4B83-01DE-46D0-BAA8-720B7C8B869C}"/>
                </a:ext>
              </a:extLst>
            </p:cNvPr>
            <p:cNvSpPr>
              <a:spLocks noChangeAspect="1"/>
            </p:cNvSpPr>
            <p:nvPr userDrawn="1"/>
          </p:nvSpPr>
          <p:spPr>
            <a:xfrm>
              <a:off x="10375843" y="267759"/>
              <a:ext cx="307111" cy="307112"/>
            </a:xfrm>
            <a:prstGeom prst="ellipse">
              <a:avLst/>
            </a:prstGeom>
            <a:solidFill>
              <a:schemeClr val="accent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65000"/>
                  </a:schemeClr>
                </a:solidFill>
                <a:effectLst/>
                <a:uLnTx/>
                <a:uFillTx/>
                <a:latin typeface="+mn-lt"/>
                <a:ea typeface="+mn-ea"/>
                <a:cs typeface="Calibri" panose="020F0502020204030204" pitchFamily="34" charset="0"/>
              </a:endParaRPr>
            </a:p>
          </p:txBody>
        </p:sp>
        <p:sp>
          <p:nvSpPr>
            <p:cNvPr id="154" name="Oval 153">
              <a:extLst>
                <a:ext uri="{FF2B5EF4-FFF2-40B4-BE49-F238E27FC236}">
                  <a16:creationId xmlns:a16="http://schemas.microsoft.com/office/drawing/2014/main" id="{B32FB86B-C13F-405C-A69A-729AC13113D1}"/>
                </a:ext>
              </a:extLst>
            </p:cNvPr>
            <p:cNvSpPr>
              <a:spLocks noChangeAspect="1"/>
            </p:cNvSpPr>
            <p:nvPr userDrawn="1"/>
          </p:nvSpPr>
          <p:spPr>
            <a:xfrm>
              <a:off x="9650211" y="267759"/>
              <a:ext cx="307111" cy="307112"/>
            </a:xfrm>
            <a:prstGeom prst="ellipse">
              <a:avLst/>
            </a:prstGeom>
            <a:solidFill>
              <a:srgbClr val="00953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lumMod val="65000"/>
                  </a:schemeClr>
                </a:solidFill>
                <a:effectLst/>
                <a:uLnTx/>
                <a:uFillTx/>
                <a:latin typeface="+mn-lt"/>
                <a:ea typeface="+mn-ea"/>
                <a:cs typeface="Calibri" panose="020F0502020204030204" pitchFamily="34" charset="0"/>
              </a:endParaRPr>
            </a:p>
          </p:txBody>
        </p:sp>
      </p:grpSp>
      <p:grpSp>
        <p:nvGrpSpPr>
          <p:cNvPr id="155" name="Group 154">
            <a:extLst>
              <a:ext uri="{FF2B5EF4-FFF2-40B4-BE49-F238E27FC236}">
                <a16:creationId xmlns:a16="http://schemas.microsoft.com/office/drawing/2014/main" id="{12B3759E-89E4-44E3-9B2A-9A31E64705E2}"/>
              </a:ext>
            </a:extLst>
          </p:cNvPr>
          <p:cNvGrpSpPr/>
          <p:nvPr userDrawn="1"/>
        </p:nvGrpSpPr>
        <p:grpSpPr>
          <a:xfrm>
            <a:off x="9279406" y="1627565"/>
            <a:ext cx="2266431" cy="3529582"/>
            <a:chOff x="9287394" y="1693931"/>
            <a:chExt cx="2266431" cy="3529582"/>
          </a:xfrm>
        </p:grpSpPr>
        <p:sp>
          <p:nvSpPr>
            <p:cNvPr id="156" name="TextBox 155">
              <a:extLst>
                <a:ext uri="{FF2B5EF4-FFF2-40B4-BE49-F238E27FC236}">
                  <a16:creationId xmlns:a16="http://schemas.microsoft.com/office/drawing/2014/main" id="{91C4DC92-3646-4A33-B6B8-360ECE8DE6E0}"/>
                </a:ext>
              </a:extLst>
            </p:cNvPr>
            <p:cNvSpPr txBox="1">
              <a:spLocks noChangeAspect="1"/>
            </p:cNvSpPr>
            <p:nvPr userDrawn="1"/>
          </p:nvSpPr>
          <p:spPr>
            <a:xfrm>
              <a:off x="9287394" y="1693931"/>
              <a:ext cx="2266431" cy="2180084"/>
            </a:xfrm>
            <a:prstGeom prst="rect">
              <a:avLst/>
            </a:prstGeom>
            <a:noFill/>
          </p:spPr>
          <p:txBody>
            <a:bodyPr wrap="square" lIns="45720" rIns="45720" rtlCol="0">
              <a:spAutoFit/>
            </a:bodyPr>
            <a:lstStyle/>
            <a:p>
              <a:pPr>
                <a:spcAft>
                  <a:spcPts val="400"/>
                </a:spcAft>
              </a:pPr>
              <a:r>
                <a:rPr lang="en-US" sz="800" b="1" i="0" u="none" strike="noStrike" kern="1200" dirty="0">
                  <a:solidFill>
                    <a:schemeClr val="accent1"/>
                  </a:solidFill>
                  <a:effectLst/>
                  <a:latin typeface="+mn-lt"/>
                  <a:ea typeface="+mn-ea"/>
                  <a:cs typeface="+mn-cs"/>
                </a:rPr>
                <a:t>Schneider Electric Color Palette</a:t>
              </a:r>
            </a:p>
            <a:p>
              <a:pPr>
                <a:spcAft>
                  <a:spcPts val="400"/>
                </a:spcAft>
              </a:pPr>
              <a:r>
                <a:rPr lang="en-US" sz="700" b="1" i="0" u="none" strike="noStrike" kern="1200" dirty="0">
                  <a:solidFill>
                    <a:schemeClr val="accent1"/>
                  </a:solidFill>
                  <a:effectLst/>
                  <a:latin typeface="+mn-lt"/>
                  <a:ea typeface="+mn-ea"/>
                  <a:cs typeface="+mn-cs"/>
                </a:rPr>
                <a:t>Change the color of a shape or text</a:t>
              </a:r>
            </a:p>
            <a:p>
              <a:pPr marL="112713" indent="-112713">
                <a:spcAft>
                  <a:spcPts val="400"/>
                </a:spcAft>
                <a:buFont typeface="+mj-lt"/>
                <a:buAutoNum type="arabicPeriod"/>
              </a:pPr>
              <a:r>
                <a:rPr lang="en-US" sz="700" b="0" i="0" u="none" strike="noStrike" kern="1200" dirty="0">
                  <a:solidFill>
                    <a:schemeClr val="accent1"/>
                  </a:solidFill>
                  <a:effectLst/>
                  <a:latin typeface="+mn-lt"/>
                  <a:ea typeface="+mn-ea"/>
                  <a:cs typeface="+mn-cs"/>
                </a:rPr>
                <a:t>Select the shape or text you want to assign a new color to. (To select multiple objects, press Ctrl and then click the shapes.) </a:t>
              </a:r>
            </a:p>
            <a:p>
              <a:pPr marL="112713" indent="-112713">
                <a:spcAft>
                  <a:spcPts val="400"/>
                </a:spcAft>
                <a:buFont typeface="+mj-lt"/>
                <a:buAutoNum type="arabicPeriod"/>
              </a:pPr>
              <a:r>
                <a:rPr lang="en-US" sz="700" b="0" i="0" u="none" strike="noStrike" kern="1200" dirty="0">
                  <a:solidFill>
                    <a:schemeClr val="accent1"/>
                  </a:solidFill>
                  <a:effectLst/>
                  <a:latin typeface="+mn-lt"/>
                  <a:ea typeface="+mn-ea"/>
                  <a:cs typeface="+mn-cs"/>
                </a:rPr>
                <a:t>On the Format or Shape Format tab, select Shape Fill (if you're coloring a shape) or Text Fill (if you're coloring text).</a:t>
              </a:r>
              <a:br>
                <a:rPr lang="en-US" sz="700" b="0" i="0" u="none" strike="noStrike" kern="1200" dirty="0">
                  <a:solidFill>
                    <a:schemeClr val="accent1"/>
                  </a:solidFill>
                  <a:effectLst/>
                  <a:latin typeface="+mn-lt"/>
                  <a:ea typeface="+mn-ea"/>
                  <a:cs typeface="+mn-cs"/>
                </a:rPr>
              </a:br>
              <a:br>
                <a:rPr lang="en-US" sz="700" b="0" i="0" u="none" strike="noStrike" kern="1200" dirty="0">
                  <a:solidFill>
                    <a:schemeClr val="accent1"/>
                  </a:solidFill>
                  <a:effectLst/>
                  <a:latin typeface="+mn-lt"/>
                  <a:ea typeface="+mn-ea"/>
                  <a:cs typeface="+mn-cs"/>
                </a:rPr>
              </a:br>
              <a:r>
                <a:rPr lang="en-US" sz="700" b="0" i="0" u="none" strike="noStrike" kern="1200" dirty="0">
                  <a:solidFill>
                    <a:schemeClr val="accent1"/>
                  </a:solidFill>
                  <a:effectLst/>
                  <a:latin typeface="+mn-lt"/>
                  <a:ea typeface="+mn-ea"/>
                  <a:cs typeface="+mn-cs"/>
                </a:rPr>
                <a:t>The mouse pointer turns into an eyedropper tool</a:t>
              </a:r>
            </a:p>
            <a:p>
              <a:pPr marL="112713" marR="0" indent="-112713" algn="l" defTabSz="457200" rtl="0" eaLnBrk="1" fontAlgn="auto" latinLnBrk="0" hangingPunct="1">
                <a:lnSpc>
                  <a:spcPct val="100000"/>
                </a:lnSpc>
                <a:spcBef>
                  <a:spcPts val="0"/>
                </a:spcBef>
                <a:spcAft>
                  <a:spcPts val="400"/>
                </a:spcAft>
                <a:buClrTx/>
                <a:buSzTx/>
                <a:buFont typeface="+mj-lt"/>
                <a:buAutoNum type="arabicPeriod"/>
                <a:tabLst/>
                <a:defRPr/>
              </a:pPr>
              <a:r>
                <a:rPr lang="en-US" sz="700" b="0" i="0" u="none" strike="noStrike" dirty="0">
                  <a:solidFill>
                    <a:schemeClr val="accent1"/>
                  </a:solidFill>
                  <a:effectLst/>
                  <a:latin typeface="+mn-lt"/>
                </a:rPr>
                <a:t>As you move your pointer around onscreen, a live preview of the color you're pointing at appears. Hover or pause on a color to see its RGB (Red Green Blue) color coordinates.</a:t>
              </a:r>
            </a:p>
            <a:p>
              <a:pPr marL="112713" marR="0" indent="-112713" algn="l" defTabSz="457200" rtl="0" eaLnBrk="1" fontAlgn="auto" latinLnBrk="0" hangingPunct="1">
                <a:lnSpc>
                  <a:spcPct val="100000"/>
                </a:lnSpc>
                <a:spcBef>
                  <a:spcPts val="0"/>
                </a:spcBef>
                <a:spcAft>
                  <a:spcPts val="400"/>
                </a:spcAft>
                <a:buClrTx/>
                <a:buSzTx/>
                <a:buFont typeface="+mj-lt"/>
                <a:buAutoNum type="arabicPeriod"/>
                <a:tabLst/>
                <a:defRPr/>
              </a:pPr>
              <a:r>
                <a:rPr lang="en-US" sz="700" b="0" i="0" u="none" strike="noStrike" kern="1200" dirty="0">
                  <a:solidFill>
                    <a:schemeClr val="accent1"/>
                  </a:solidFill>
                  <a:effectLst/>
                  <a:latin typeface="+mn-lt"/>
                  <a:ea typeface="+mn-ea"/>
                  <a:cs typeface="+mn-cs"/>
                </a:rPr>
                <a:t>Using the eyedropper, click the color you want to match; it's immediately applied to the selected shape or object.</a:t>
              </a:r>
            </a:p>
          </p:txBody>
        </p:sp>
        <p:pic>
          <p:nvPicPr>
            <p:cNvPr id="157" name="Picture 156">
              <a:extLst>
                <a:ext uri="{FF2B5EF4-FFF2-40B4-BE49-F238E27FC236}">
                  <a16:creationId xmlns:a16="http://schemas.microsoft.com/office/drawing/2014/main" id="{EAA176E4-A37B-4DFD-BABD-4742EFE1C2EB}"/>
                </a:ext>
              </a:extLst>
            </p:cNvPr>
            <p:cNvPicPr>
              <a:picLocks noChangeAspect="1"/>
            </p:cNvPicPr>
            <p:nvPr userDrawn="1"/>
          </p:nvPicPr>
          <p:blipFill rotWithShape="1">
            <a:blip r:embed="rId15"/>
            <a:srcRect l="83687" t="6400" r="8031" b="56750"/>
            <a:stretch/>
          </p:blipFill>
          <p:spPr>
            <a:xfrm>
              <a:off x="10335768" y="3736573"/>
              <a:ext cx="1188380" cy="1486940"/>
            </a:xfrm>
            <a:prstGeom prst="rect">
              <a:avLst/>
            </a:prstGeom>
          </p:spPr>
        </p:pic>
      </p:grpSp>
    </p:spTree>
    <p:extLst>
      <p:ext uri="{BB962C8B-B14F-4D97-AF65-F5344CB8AC3E}">
        <p14:creationId xmlns:p14="http://schemas.microsoft.com/office/powerpoint/2010/main" val="3699579025"/>
      </p:ext>
    </p:extLst>
  </p:cSld>
  <p:clrMap bg1="lt1" tx1="dk1" bg2="lt2" tx2="dk2" accent1="accent1" accent2="accent2" accent3="accent3" accent4="accent4" accent5="accent5" accent6="accent6" hlink="hlink" folHlink="folHlink"/>
  <p:sldLayoutIdLst>
    <p:sldLayoutId id="2147483650" r:id="rId1"/>
    <p:sldLayoutId id="2147483658" r:id="rId2"/>
    <p:sldLayoutId id="2147483651" r:id="rId3"/>
    <p:sldLayoutId id="2147483676" r:id="rId4"/>
    <p:sldLayoutId id="2147483653" r:id="rId5"/>
    <p:sldLayoutId id="2147483661" r:id="rId6"/>
    <p:sldLayoutId id="2147483677" r:id="rId7"/>
    <p:sldLayoutId id="2147483660" r:id="rId8"/>
    <p:sldLayoutId id="2147483713" r:id="rId9"/>
    <p:sldLayoutId id="2147483678" r:id="rId10"/>
    <p:sldLayoutId id="2147483709" r:id="rId11"/>
    <p:sldLayoutId id="2147483710" r:id="rId12"/>
  </p:sldLayoutIdLst>
  <p:hf hdr="0" dt="0"/>
  <p:txStyles>
    <p:titleStyle>
      <a:lvl1pPr algn="l" defTabSz="457184" rtl="0" eaLnBrk="1" latinLnBrk="0" hangingPunct="1">
        <a:spcBef>
          <a:spcPct val="0"/>
        </a:spcBef>
        <a:buNone/>
        <a:defRPr sz="2400" kern="1200">
          <a:solidFill>
            <a:srgbClr val="36C746"/>
          </a:solidFill>
          <a:latin typeface="Arial"/>
          <a:ea typeface="+mj-ea"/>
          <a:cs typeface="Arial"/>
        </a:defRPr>
      </a:lvl1pPr>
    </p:titleStyle>
    <p:body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4" rtl="0" eaLnBrk="1" latinLnBrk="0" hangingPunct="1">
        <a:defRPr sz="1800" kern="1200">
          <a:solidFill>
            <a:schemeClr val="tx1"/>
          </a:solidFill>
          <a:latin typeface="+mn-lt"/>
          <a:ea typeface="+mn-ea"/>
          <a:cs typeface="+mn-cs"/>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383" userDrawn="1">
          <p15:clr>
            <a:srgbClr val="F26B43"/>
          </p15:clr>
        </p15:guide>
        <p15:guide id="4" orient="horz" pos="602" userDrawn="1">
          <p15:clr>
            <a:srgbClr val="F26B43"/>
          </p15:clr>
        </p15:guide>
        <p15:guide id="5" orient="horz" pos="752" userDrawn="1">
          <p15:clr>
            <a:srgbClr val="F26B43"/>
          </p15:clr>
        </p15:guide>
        <p15:guide id="6" orient="horz" pos="2760" userDrawn="1">
          <p15:clr>
            <a:srgbClr val="F26B43"/>
          </p15:clr>
        </p15:guide>
        <p15:guide id="7" orient="horz" pos="2940" userDrawn="1">
          <p15:clr>
            <a:srgbClr val="F26B43"/>
          </p15:clr>
        </p15:guide>
        <p15:guide id="8" orient="horz" pos="31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16.xml"/><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space réservé pour une image  15" descr="Une image contenant personne, habits, homme, intérieur&#10;&#10;Description générée automatiquement">
            <a:extLst>
              <a:ext uri="{FF2B5EF4-FFF2-40B4-BE49-F238E27FC236}">
                <a16:creationId xmlns:a16="http://schemas.microsoft.com/office/drawing/2014/main" id="{7C8D984F-E813-B58A-939B-BD4D4B2D3662}"/>
              </a:ext>
            </a:extLst>
          </p:cNvPr>
          <p:cNvPicPr>
            <a:picLocks noGrp="1" noChangeAspect="1"/>
          </p:cNvPicPr>
          <p:nvPr>
            <p:ph type="pic" sz="quarter" idx="14"/>
          </p:nvPr>
        </p:nvPicPr>
        <p:blipFill>
          <a:blip r:embed="rId3"/>
          <a:srcRect t="14521" b="14521"/>
          <a:stretch>
            <a:fillRect/>
          </a:stretch>
        </p:blipFill>
        <p:spPr/>
      </p:pic>
      <p:sp>
        <p:nvSpPr>
          <p:cNvPr id="12" name="Title 11"/>
          <p:cNvSpPr>
            <a:spLocks noGrp="1"/>
          </p:cNvSpPr>
          <p:nvPr>
            <p:ph type="ctrTitle"/>
          </p:nvPr>
        </p:nvSpPr>
        <p:spPr/>
        <p:txBody>
          <a:bodyPr/>
          <a:lstStyle/>
          <a:p>
            <a:r>
              <a:rPr lang="en-US" dirty="0"/>
              <a:t>RP3 warranty process</a:t>
            </a:r>
          </a:p>
        </p:txBody>
      </p:sp>
      <p:sp>
        <p:nvSpPr>
          <p:cNvPr id="13" name="Subtitle 12"/>
          <p:cNvSpPr>
            <a:spLocks noGrp="1"/>
          </p:cNvSpPr>
          <p:nvPr>
            <p:ph type="subTitle" idx="1"/>
          </p:nvPr>
        </p:nvSpPr>
        <p:spPr/>
        <p:txBody>
          <a:bodyPr/>
          <a:lstStyle/>
          <a:p>
            <a:endParaRPr lang="en-US"/>
          </a:p>
        </p:txBody>
      </p:sp>
      <p:sp>
        <p:nvSpPr>
          <p:cNvPr id="5" name="Footer Placeholder 4"/>
          <p:cNvSpPr>
            <a:spLocks noGrp="1"/>
          </p:cNvSpPr>
          <p:nvPr>
            <p:ph type="ftr" sz="quarter" idx="3"/>
          </p:nvPr>
        </p:nvSpPr>
        <p:spPr>
          <a:xfrm>
            <a:off x="252415" y="4857155"/>
            <a:ext cx="1505531" cy="92333"/>
          </a:xfrm>
          <a:prstGeom prst="rect">
            <a:avLst/>
          </a:prstGeom>
        </p:spPr>
        <p:txBody>
          <a:bodyPr/>
          <a:lstStyle/>
          <a:p>
            <a:r>
              <a:rPr lang="en-US" dirty="0"/>
              <a:t>Property of Schneider Electric  </a:t>
            </a:r>
          </a:p>
        </p:txBody>
      </p:sp>
      <p:sp>
        <p:nvSpPr>
          <p:cNvPr id="15" name="Text Placeholder 14"/>
          <p:cNvSpPr>
            <a:spLocks noGrp="1"/>
          </p:cNvSpPr>
          <p:nvPr>
            <p:ph type="body" sz="quarter" idx="15"/>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6E9F0071-54D6-5615-13D3-D6755A53CDE3}"/>
              </a:ext>
            </a:extLst>
          </p:cNvPr>
          <p:cNvPicPr>
            <a:picLocks noGrp="1" noChangeAspect="1"/>
          </p:cNvPicPr>
          <p:nvPr>
            <p:ph sz="quarter" idx="31"/>
          </p:nvPr>
        </p:nvPicPr>
        <p:blipFill>
          <a:blip r:embed="rId2"/>
          <a:stretch>
            <a:fillRect/>
          </a:stretch>
        </p:blipFill>
        <p:spPr>
          <a:xfrm>
            <a:off x="974339" y="1203325"/>
            <a:ext cx="7247709" cy="3176588"/>
          </a:xfrm>
        </p:spPr>
      </p:pic>
      <p:sp>
        <p:nvSpPr>
          <p:cNvPr id="3" name="Espace réservé du texte 2">
            <a:extLst>
              <a:ext uri="{FF2B5EF4-FFF2-40B4-BE49-F238E27FC236}">
                <a16:creationId xmlns:a16="http://schemas.microsoft.com/office/drawing/2014/main" id="{3015463C-0EC4-CA23-3CE3-D15A85429922}"/>
              </a:ext>
            </a:extLst>
          </p:cNvPr>
          <p:cNvSpPr>
            <a:spLocks noGrp="1"/>
          </p:cNvSpPr>
          <p:nvPr>
            <p:ph type="body" sz="quarter" idx="32"/>
          </p:nvPr>
        </p:nvSpPr>
        <p:spPr/>
        <p:txBody>
          <a:bodyPr/>
          <a:lstStyle/>
          <a:p>
            <a:r>
              <a:rPr lang="fr-FR" dirty="0"/>
              <a:t>Tool instructions for RP3 </a:t>
            </a:r>
            <a:r>
              <a:rPr lang="fr-FR" dirty="0" err="1"/>
              <a:t>warranty</a:t>
            </a:r>
            <a:endParaRPr lang="en-GB" dirty="0"/>
          </a:p>
        </p:txBody>
      </p:sp>
      <p:sp>
        <p:nvSpPr>
          <p:cNvPr id="4" name="Espace réservé du texte 3">
            <a:extLst>
              <a:ext uri="{FF2B5EF4-FFF2-40B4-BE49-F238E27FC236}">
                <a16:creationId xmlns:a16="http://schemas.microsoft.com/office/drawing/2014/main" id="{765C3E1C-1EEC-189E-072F-BBDD885EFDFD}"/>
              </a:ext>
            </a:extLst>
          </p:cNvPr>
          <p:cNvSpPr>
            <a:spLocks noGrp="1"/>
          </p:cNvSpPr>
          <p:nvPr>
            <p:ph type="body" sz="quarter" idx="33"/>
          </p:nvPr>
        </p:nvSpPr>
        <p:spPr/>
        <p:txBody>
          <a:bodyPr/>
          <a:lstStyle/>
          <a:p>
            <a:r>
              <a:rPr lang="fr-FR" dirty="0"/>
              <a:t>7- Final </a:t>
            </a:r>
            <a:r>
              <a:rPr lang="fr-FR" dirty="0" err="1"/>
              <a:t>result</a:t>
            </a:r>
            <a:endParaRPr lang="en-GB" dirty="0"/>
          </a:p>
        </p:txBody>
      </p:sp>
      <p:sp>
        <p:nvSpPr>
          <p:cNvPr id="5" name="Espace réservé du numéro de diapositive 4">
            <a:extLst>
              <a:ext uri="{FF2B5EF4-FFF2-40B4-BE49-F238E27FC236}">
                <a16:creationId xmlns:a16="http://schemas.microsoft.com/office/drawing/2014/main" id="{67AB6EB0-E7C4-8CAD-D02D-DD3C49A68E43}"/>
              </a:ext>
            </a:extLst>
          </p:cNvPr>
          <p:cNvSpPr>
            <a:spLocks noGrp="1"/>
          </p:cNvSpPr>
          <p:nvPr>
            <p:ph type="sldNum" sz="quarter" idx="4"/>
          </p:nvPr>
        </p:nvSpPr>
        <p:spPr/>
        <p:txBody>
          <a:bodyPr/>
          <a:lstStyle/>
          <a:p>
            <a:r>
              <a:rPr lang="en-US"/>
              <a:t>Page </a:t>
            </a:r>
            <a:fld id="{5A9C12DC-491F-9444-86A2-13AC5C62A2FC}" type="slidenum">
              <a:rPr lang="en-US" smtClean="0"/>
              <a:pPr/>
              <a:t>10</a:t>
            </a:fld>
            <a:endParaRPr lang="en-US" dirty="0"/>
          </a:p>
        </p:txBody>
      </p:sp>
      <p:sp>
        <p:nvSpPr>
          <p:cNvPr id="6" name="Espace réservé du pied de page 5">
            <a:extLst>
              <a:ext uri="{FF2B5EF4-FFF2-40B4-BE49-F238E27FC236}">
                <a16:creationId xmlns:a16="http://schemas.microsoft.com/office/drawing/2014/main" id="{76B7E06C-04BA-B9CF-AB6E-5A8BD984A3A3}"/>
              </a:ext>
            </a:extLst>
          </p:cNvPr>
          <p:cNvSpPr>
            <a:spLocks noGrp="1"/>
          </p:cNvSpPr>
          <p:nvPr>
            <p:ph type="ftr" sz="quarter" idx="3"/>
          </p:nvPr>
        </p:nvSpPr>
        <p:spPr/>
        <p:txBody>
          <a:bodyPr/>
          <a:lstStyle/>
          <a:p>
            <a:r>
              <a:rPr lang="en-US"/>
              <a:t>Property of Schneider Electric |</a:t>
            </a:r>
            <a:endParaRPr lang="en-US" dirty="0"/>
          </a:p>
        </p:txBody>
      </p:sp>
      <p:sp>
        <p:nvSpPr>
          <p:cNvPr id="9" name="Rectangle : coins arrondis 8">
            <a:extLst>
              <a:ext uri="{FF2B5EF4-FFF2-40B4-BE49-F238E27FC236}">
                <a16:creationId xmlns:a16="http://schemas.microsoft.com/office/drawing/2014/main" id="{A9CC0316-3633-E5EB-A73D-4B5151586564}"/>
              </a:ext>
            </a:extLst>
          </p:cNvPr>
          <p:cNvSpPr/>
          <p:nvPr/>
        </p:nvSpPr>
        <p:spPr>
          <a:xfrm>
            <a:off x="5426829" y="3487135"/>
            <a:ext cx="806331" cy="421926"/>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0" name="Rectangle : coins arrondis 9">
            <a:extLst>
              <a:ext uri="{FF2B5EF4-FFF2-40B4-BE49-F238E27FC236}">
                <a16:creationId xmlns:a16="http://schemas.microsoft.com/office/drawing/2014/main" id="{B8C505A9-2316-B47D-4C03-37679710CE24}"/>
              </a:ext>
            </a:extLst>
          </p:cNvPr>
          <p:cNvSpPr/>
          <p:nvPr/>
        </p:nvSpPr>
        <p:spPr>
          <a:xfrm>
            <a:off x="2333109" y="3957987"/>
            <a:ext cx="1987431" cy="324453"/>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1" name="Rectangle : coins arrondis 10">
            <a:extLst>
              <a:ext uri="{FF2B5EF4-FFF2-40B4-BE49-F238E27FC236}">
                <a16:creationId xmlns:a16="http://schemas.microsoft.com/office/drawing/2014/main" id="{81E97B2D-95F0-22D2-93AA-8C270203247C}"/>
              </a:ext>
            </a:extLst>
          </p:cNvPr>
          <p:cNvSpPr/>
          <p:nvPr/>
        </p:nvSpPr>
        <p:spPr>
          <a:xfrm>
            <a:off x="7353301" y="3795761"/>
            <a:ext cx="739140" cy="253916"/>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pic>
        <p:nvPicPr>
          <p:cNvPr id="12" name="Graphique 11" descr="Une flèche volante">
            <a:extLst>
              <a:ext uri="{FF2B5EF4-FFF2-40B4-BE49-F238E27FC236}">
                <a16:creationId xmlns:a16="http://schemas.microsoft.com/office/drawing/2014/main" id="{E94D4CAD-3B75-8CD2-CB40-F25959D318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711968">
            <a:off x="4800600" y="2795957"/>
            <a:ext cx="802813" cy="491132"/>
          </a:xfrm>
          <a:prstGeom prst="rect">
            <a:avLst/>
          </a:prstGeom>
        </p:spPr>
      </p:pic>
      <p:pic>
        <p:nvPicPr>
          <p:cNvPr id="13" name="Graphique 12" descr="Une flèche volante">
            <a:extLst>
              <a:ext uri="{FF2B5EF4-FFF2-40B4-BE49-F238E27FC236}">
                <a16:creationId xmlns:a16="http://schemas.microsoft.com/office/drawing/2014/main" id="{67029A3E-67DE-8FB7-032A-A3E69CF4A7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490626">
            <a:off x="6621780" y="4036874"/>
            <a:ext cx="802813" cy="491132"/>
          </a:xfrm>
          <a:prstGeom prst="rect">
            <a:avLst/>
          </a:prstGeom>
        </p:spPr>
      </p:pic>
      <p:pic>
        <p:nvPicPr>
          <p:cNvPr id="14" name="Graphique 13" descr="Une flèche volante">
            <a:extLst>
              <a:ext uri="{FF2B5EF4-FFF2-40B4-BE49-F238E27FC236}">
                <a16:creationId xmlns:a16="http://schemas.microsoft.com/office/drawing/2014/main" id="{4B25FDBE-4537-692A-B963-9D5E23A1DD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700280">
            <a:off x="3206967" y="4342488"/>
            <a:ext cx="802813" cy="491132"/>
          </a:xfrm>
          <a:prstGeom prst="rect">
            <a:avLst/>
          </a:prstGeom>
        </p:spPr>
      </p:pic>
      <p:sp>
        <p:nvSpPr>
          <p:cNvPr id="15" name="Rectangle : coins arrondis 14">
            <a:extLst>
              <a:ext uri="{FF2B5EF4-FFF2-40B4-BE49-F238E27FC236}">
                <a16:creationId xmlns:a16="http://schemas.microsoft.com/office/drawing/2014/main" id="{8D07EC99-A97C-5D1E-4961-5887D34CA9F4}"/>
              </a:ext>
            </a:extLst>
          </p:cNvPr>
          <p:cNvSpPr/>
          <p:nvPr/>
        </p:nvSpPr>
        <p:spPr>
          <a:xfrm>
            <a:off x="3467100" y="2124988"/>
            <a:ext cx="1796980" cy="509340"/>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fr-FR" sz="1200" dirty="0"/>
              <a:t>This configuration </a:t>
            </a:r>
            <a:r>
              <a:rPr lang="fr-FR" sz="1200" dirty="0" err="1"/>
              <a:t>is</a:t>
            </a:r>
            <a:r>
              <a:rPr lang="fr-FR" sz="1200" dirty="0"/>
              <a:t> </a:t>
            </a:r>
            <a:r>
              <a:rPr lang="fr-FR" sz="1200" dirty="0" err="1"/>
              <a:t>eligible</a:t>
            </a:r>
            <a:r>
              <a:rPr lang="fr-FR" sz="1200" dirty="0"/>
              <a:t> for RP3</a:t>
            </a:r>
            <a:endParaRPr lang="en-GB" sz="1200" dirty="0"/>
          </a:p>
        </p:txBody>
      </p:sp>
      <p:sp>
        <p:nvSpPr>
          <p:cNvPr id="17" name="Rectangle : coins arrondis 16">
            <a:extLst>
              <a:ext uri="{FF2B5EF4-FFF2-40B4-BE49-F238E27FC236}">
                <a16:creationId xmlns:a16="http://schemas.microsoft.com/office/drawing/2014/main" id="{AE8FC786-4903-7A6B-5FDC-FB02B378E09D}"/>
              </a:ext>
            </a:extLst>
          </p:cNvPr>
          <p:cNvSpPr/>
          <p:nvPr/>
        </p:nvSpPr>
        <p:spPr>
          <a:xfrm>
            <a:off x="4023360" y="4467753"/>
            <a:ext cx="2727960" cy="546587"/>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fr-FR" sz="1200" dirty="0" err="1"/>
              <a:t>Those</a:t>
            </a:r>
            <a:r>
              <a:rPr lang="fr-FR" sz="1200" dirty="0"/>
              <a:t> configurations are not </a:t>
            </a:r>
            <a:r>
              <a:rPr lang="fr-FR" sz="1200" dirty="0" err="1"/>
              <a:t>eligible</a:t>
            </a:r>
            <a:r>
              <a:rPr lang="fr-FR" sz="1200" dirty="0"/>
              <a:t> for RP3 (cause </a:t>
            </a:r>
            <a:r>
              <a:rPr lang="fr-FR" sz="1200" dirty="0" err="1"/>
              <a:t>written</a:t>
            </a:r>
            <a:r>
              <a:rPr lang="fr-FR" sz="1200" dirty="0"/>
              <a:t> in </a:t>
            </a:r>
            <a:r>
              <a:rPr lang="fr-FR" sz="1200" dirty="0" err="1"/>
              <a:t>red</a:t>
            </a:r>
            <a:r>
              <a:rPr lang="fr-FR" sz="1200" dirty="0"/>
              <a:t>)</a:t>
            </a:r>
            <a:endParaRPr lang="en-GB" sz="1200" dirty="0"/>
          </a:p>
        </p:txBody>
      </p:sp>
    </p:spTree>
    <p:extLst>
      <p:ext uri="{BB962C8B-B14F-4D97-AF65-F5344CB8AC3E}">
        <p14:creationId xmlns:p14="http://schemas.microsoft.com/office/powerpoint/2010/main" val="3369594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2BC29D9-6DDC-9695-79E5-79656B0E8BDA}"/>
              </a:ext>
            </a:extLst>
          </p:cNvPr>
          <p:cNvSpPr>
            <a:spLocks noGrp="1"/>
          </p:cNvSpPr>
          <p:nvPr>
            <p:ph sz="quarter" idx="31"/>
          </p:nvPr>
        </p:nvSpPr>
        <p:spPr/>
        <p:txBody>
          <a:bodyPr/>
          <a:lstStyle/>
          <a:p>
            <a:r>
              <a:rPr lang="fr-FR" dirty="0"/>
              <a:t>Save the Excel file in </a:t>
            </a:r>
            <a:r>
              <a:rPr lang="fr-FR" dirty="0" err="1"/>
              <a:t>pdf</a:t>
            </a:r>
            <a:r>
              <a:rPr lang="fr-FR" dirty="0"/>
              <a:t> format for </a:t>
            </a:r>
            <a:r>
              <a:rPr lang="fr-FR" dirty="0" err="1"/>
              <a:t>each</a:t>
            </a:r>
            <a:r>
              <a:rPr lang="fr-FR" dirty="0"/>
              <a:t> </a:t>
            </a:r>
            <a:r>
              <a:rPr lang="fr-FR" dirty="0" err="1"/>
              <a:t>critical</a:t>
            </a:r>
            <a:r>
              <a:rPr lang="fr-FR" dirty="0"/>
              <a:t> configurations and </a:t>
            </a:r>
            <a:r>
              <a:rPr lang="fr-FR" dirty="0" err="1"/>
              <a:t>attach</a:t>
            </a:r>
            <a:r>
              <a:rPr lang="fr-FR" dirty="0"/>
              <a:t> </a:t>
            </a:r>
            <a:r>
              <a:rPr lang="fr-FR" dirty="0" err="1"/>
              <a:t>them</a:t>
            </a:r>
            <a:r>
              <a:rPr lang="fr-FR" dirty="0"/>
              <a:t> to the </a:t>
            </a:r>
            <a:r>
              <a:rPr lang="fr-FR" dirty="0" err="1"/>
              <a:t>warranty</a:t>
            </a:r>
            <a:r>
              <a:rPr lang="fr-FR" dirty="0"/>
              <a:t> folder</a:t>
            </a:r>
          </a:p>
          <a:p>
            <a:endParaRPr lang="fr-FR" dirty="0"/>
          </a:p>
          <a:p>
            <a:r>
              <a:rPr lang="fr-FR" dirty="0"/>
              <a:t>For the page settings, select the </a:t>
            </a:r>
            <a:r>
              <a:rPr lang="fr-FR" dirty="0" err="1"/>
              <a:t>landscape</a:t>
            </a:r>
            <a:r>
              <a:rPr lang="fr-FR" dirty="0"/>
              <a:t> configuration and </a:t>
            </a:r>
            <a:r>
              <a:rPr lang="fr-FR" dirty="0" err="1"/>
              <a:t>scale</a:t>
            </a:r>
            <a:r>
              <a:rPr lang="fr-FR" dirty="0"/>
              <a:t> to 1 page</a:t>
            </a:r>
            <a:endParaRPr lang="en-GB" dirty="0"/>
          </a:p>
        </p:txBody>
      </p:sp>
      <p:sp>
        <p:nvSpPr>
          <p:cNvPr id="3" name="Espace réservé du texte 2">
            <a:extLst>
              <a:ext uri="{FF2B5EF4-FFF2-40B4-BE49-F238E27FC236}">
                <a16:creationId xmlns:a16="http://schemas.microsoft.com/office/drawing/2014/main" id="{5B73A733-4C36-3181-45C8-334EF4A10D55}"/>
              </a:ext>
            </a:extLst>
          </p:cNvPr>
          <p:cNvSpPr>
            <a:spLocks noGrp="1"/>
          </p:cNvSpPr>
          <p:nvPr>
            <p:ph type="body" sz="quarter" idx="32"/>
          </p:nvPr>
        </p:nvSpPr>
        <p:spPr/>
        <p:txBody>
          <a:bodyPr/>
          <a:lstStyle/>
          <a:p>
            <a:r>
              <a:rPr lang="fr-FR" dirty="0"/>
              <a:t>Tool instructions for RP3 </a:t>
            </a:r>
            <a:r>
              <a:rPr lang="fr-FR" dirty="0" err="1"/>
              <a:t>warranty</a:t>
            </a:r>
            <a:endParaRPr lang="en-GB" dirty="0"/>
          </a:p>
        </p:txBody>
      </p:sp>
      <p:sp>
        <p:nvSpPr>
          <p:cNvPr id="4" name="Espace réservé du texte 3">
            <a:extLst>
              <a:ext uri="{FF2B5EF4-FFF2-40B4-BE49-F238E27FC236}">
                <a16:creationId xmlns:a16="http://schemas.microsoft.com/office/drawing/2014/main" id="{CEF4846B-2019-8149-38F5-6BF5710C008A}"/>
              </a:ext>
            </a:extLst>
          </p:cNvPr>
          <p:cNvSpPr>
            <a:spLocks noGrp="1"/>
          </p:cNvSpPr>
          <p:nvPr>
            <p:ph type="body" sz="quarter" idx="33"/>
          </p:nvPr>
        </p:nvSpPr>
        <p:spPr/>
        <p:txBody>
          <a:bodyPr/>
          <a:lstStyle/>
          <a:p>
            <a:r>
              <a:rPr lang="fr-FR" dirty="0"/>
              <a:t>8- </a:t>
            </a:r>
            <a:r>
              <a:rPr lang="fr-FR" dirty="0" err="1"/>
              <a:t>Prepare</a:t>
            </a:r>
            <a:r>
              <a:rPr lang="fr-FR" dirty="0"/>
              <a:t> the documents for Schneider Electric Front Office</a:t>
            </a:r>
            <a:endParaRPr lang="en-GB" dirty="0"/>
          </a:p>
        </p:txBody>
      </p:sp>
      <p:sp>
        <p:nvSpPr>
          <p:cNvPr id="5" name="Espace réservé du numéro de diapositive 4">
            <a:extLst>
              <a:ext uri="{FF2B5EF4-FFF2-40B4-BE49-F238E27FC236}">
                <a16:creationId xmlns:a16="http://schemas.microsoft.com/office/drawing/2014/main" id="{F1122F5B-5E2C-6DF7-D206-82946785F921}"/>
              </a:ext>
            </a:extLst>
          </p:cNvPr>
          <p:cNvSpPr>
            <a:spLocks noGrp="1"/>
          </p:cNvSpPr>
          <p:nvPr>
            <p:ph type="sldNum" sz="quarter" idx="4"/>
          </p:nvPr>
        </p:nvSpPr>
        <p:spPr/>
        <p:txBody>
          <a:bodyPr/>
          <a:lstStyle/>
          <a:p>
            <a:r>
              <a:rPr lang="en-US"/>
              <a:t>Page </a:t>
            </a:r>
            <a:fld id="{5A9C12DC-491F-9444-86A2-13AC5C62A2FC}" type="slidenum">
              <a:rPr lang="en-US" smtClean="0"/>
              <a:pPr/>
              <a:t>11</a:t>
            </a:fld>
            <a:endParaRPr lang="en-US" dirty="0"/>
          </a:p>
        </p:txBody>
      </p:sp>
      <p:sp>
        <p:nvSpPr>
          <p:cNvPr id="6" name="Espace réservé du pied de page 5">
            <a:extLst>
              <a:ext uri="{FF2B5EF4-FFF2-40B4-BE49-F238E27FC236}">
                <a16:creationId xmlns:a16="http://schemas.microsoft.com/office/drawing/2014/main" id="{88B10CD2-6A4C-972F-F133-E5F6F64C7C54}"/>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1083342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Espace réservé pour une image  20" descr="Une image contenant personne, habits, Visage humain, intérieur&#10;&#10;Description générée automatiquement">
            <a:extLst>
              <a:ext uri="{FF2B5EF4-FFF2-40B4-BE49-F238E27FC236}">
                <a16:creationId xmlns:a16="http://schemas.microsoft.com/office/drawing/2014/main" id="{7FB26590-11A0-3163-7089-212F6A2C5B7F}"/>
              </a:ext>
            </a:extLst>
          </p:cNvPr>
          <p:cNvPicPr>
            <a:picLocks noGrp="1" noChangeAspect="1"/>
          </p:cNvPicPr>
          <p:nvPr>
            <p:ph type="pic" sz="quarter" idx="10"/>
          </p:nvPr>
        </p:nvPicPr>
        <p:blipFill>
          <a:blip r:embed="rId2"/>
          <a:srcRect t="7858" b="7858"/>
          <a:stretch>
            <a:fillRect/>
          </a:stretch>
        </p:blipFill>
        <p:spPr/>
      </p:pic>
      <p:sp>
        <p:nvSpPr>
          <p:cNvPr id="7" name="Titre 6">
            <a:extLst>
              <a:ext uri="{FF2B5EF4-FFF2-40B4-BE49-F238E27FC236}">
                <a16:creationId xmlns:a16="http://schemas.microsoft.com/office/drawing/2014/main" id="{AED0E4E4-8D61-00BF-0A37-EB8A7286B93E}"/>
              </a:ext>
            </a:extLst>
          </p:cNvPr>
          <p:cNvSpPr>
            <a:spLocks noGrp="1"/>
          </p:cNvSpPr>
          <p:nvPr>
            <p:ph type="title"/>
          </p:nvPr>
        </p:nvSpPr>
        <p:spPr/>
        <p:txBody>
          <a:bodyPr/>
          <a:lstStyle/>
          <a:p>
            <a:r>
              <a:rPr lang="fr-FR" dirty="0"/>
              <a:t>PoE </a:t>
            </a:r>
            <a:r>
              <a:rPr lang="fr-FR" dirty="0" err="1"/>
              <a:t>calculator</a:t>
            </a:r>
            <a:r>
              <a:rPr lang="fr-FR" dirty="0"/>
              <a:t> for </a:t>
            </a:r>
            <a:r>
              <a:rPr lang="fr-FR" dirty="0" err="1"/>
              <a:t>given</a:t>
            </a:r>
            <a:r>
              <a:rPr lang="fr-FR" dirty="0"/>
              <a:t> applications</a:t>
            </a:r>
            <a:endParaRPr lang="en-GB" dirty="0"/>
          </a:p>
        </p:txBody>
      </p:sp>
      <p:sp>
        <p:nvSpPr>
          <p:cNvPr id="9" name="Espace réservé du texte 8">
            <a:extLst>
              <a:ext uri="{FF2B5EF4-FFF2-40B4-BE49-F238E27FC236}">
                <a16:creationId xmlns:a16="http://schemas.microsoft.com/office/drawing/2014/main" id="{EFF7FBCB-9F41-15D3-E506-F7600BE3D4B7}"/>
              </a:ext>
            </a:extLst>
          </p:cNvPr>
          <p:cNvSpPr>
            <a:spLocks noGrp="1"/>
          </p:cNvSpPr>
          <p:nvPr>
            <p:ph type="body"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27C74B04-915C-6558-3D84-5F535B3DDA00}"/>
              </a:ext>
            </a:extLst>
          </p:cNvPr>
          <p:cNvSpPr>
            <a:spLocks noGrp="1"/>
          </p:cNvSpPr>
          <p:nvPr>
            <p:ph type="sldNum" sz="quarter" idx="4"/>
          </p:nvPr>
        </p:nvSpPr>
        <p:spPr/>
        <p:txBody>
          <a:bodyPr/>
          <a:lstStyle/>
          <a:p>
            <a:r>
              <a:rPr lang="en-US"/>
              <a:t>Page </a:t>
            </a:r>
            <a:fld id="{5A9C12DC-491F-9444-86A2-13AC5C62A2FC}" type="slidenum">
              <a:rPr lang="en-US" smtClean="0"/>
              <a:pPr/>
              <a:t>12</a:t>
            </a:fld>
            <a:endParaRPr lang="en-US" dirty="0"/>
          </a:p>
        </p:txBody>
      </p:sp>
      <p:sp>
        <p:nvSpPr>
          <p:cNvPr id="6" name="Espace réservé du pied de page 5">
            <a:extLst>
              <a:ext uri="{FF2B5EF4-FFF2-40B4-BE49-F238E27FC236}">
                <a16:creationId xmlns:a16="http://schemas.microsoft.com/office/drawing/2014/main" id="{B3C99879-9830-8148-ED2A-0C6E67A4D8BC}"/>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1374242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Espace réservé du contenu 19">
            <a:extLst>
              <a:ext uri="{FF2B5EF4-FFF2-40B4-BE49-F238E27FC236}">
                <a16:creationId xmlns:a16="http://schemas.microsoft.com/office/drawing/2014/main" id="{158CF830-BE68-FEB2-A54A-2D087EB3EE83}"/>
              </a:ext>
            </a:extLst>
          </p:cNvPr>
          <p:cNvPicPr>
            <a:picLocks noGrp="1" noChangeAspect="1"/>
          </p:cNvPicPr>
          <p:nvPr>
            <p:ph sz="quarter" idx="31"/>
          </p:nvPr>
        </p:nvPicPr>
        <p:blipFill>
          <a:blip r:embed="rId2"/>
          <a:stretch>
            <a:fillRect/>
          </a:stretch>
        </p:blipFill>
        <p:spPr>
          <a:xfrm>
            <a:off x="299764" y="1348105"/>
            <a:ext cx="8307300" cy="3176588"/>
          </a:xfrm>
        </p:spPr>
      </p:pic>
      <p:pic>
        <p:nvPicPr>
          <p:cNvPr id="12" name="Image 11">
            <a:extLst>
              <a:ext uri="{FF2B5EF4-FFF2-40B4-BE49-F238E27FC236}">
                <a16:creationId xmlns:a16="http://schemas.microsoft.com/office/drawing/2014/main" id="{05F83457-9F63-0EF9-1800-222FDA259606}"/>
              </a:ext>
            </a:extLst>
          </p:cNvPr>
          <p:cNvPicPr>
            <a:picLocks noChangeAspect="1"/>
          </p:cNvPicPr>
          <p:nvPr/>
        </p:nvPicPr>
        <p:blipFill>
          <a:blip r:embed="rId3"/>
          <a:stretch>
            <a:fillRect/>
          </a:stretch>
        </p:blipFill>
        <p:spPr>
          <a:xfrm>
            <a:off x="7282205" y="156575"/>
            <a:ext cx="1524000" cy="1200150"/>
          </a:xfrm>
          <a:prstGeom prst="rect">
            <a:avLst/>
          </a:prstGeom>
        </p:spPr>
      </p:pic>
      <p:sp>
        <p:nvSpPr>
          <p:cNvPr id="3" name="Espace réservé du texte 2">
            <a:extLst>
              <a:ext uri="{FF2B5EF4-FFF2-40B4-BE49-F238E27FC236}">
                <a16:creationId xmlns:a16="http://schemas.microsoft.com/office/drawing/2014/main" id="{04B19694-D657-D62C-787D-DB040F55A877}"/>
              </a:ext>
            </a:extLst>
          </p:cNvPr>
          <p:cNvSpPr>
            <a:spLocks noGrp="1"/>
          </p:cNvSpPr>
          <p:nvPr>
            <p:ph type="body" sz="quarter" idx="32"/>
          </p:nvPr>
        </p:nvSpPr>
        <p:spPr/>
        <p:txBody>
          <a:bodyPr/>
          <a:lstStyle/>
          <a:p>
            <a:r>
              <a:rPr lang="en-GB" dirty="0"/>
              <a:t>PoE calculator for given applications</a:t>
            </a:r>
          </a:p>
        </p:txBody>
      </p:sp>
      <p:sp>
        <p:nvSpPr>
          <p:cNvPr id="4" name="Espace réservé du texte 3">
            <a:extLst>
              <a:ext uri="{FF2B5EF4-FFF2-40B4-BE49-F238E27FC236}">
                <a16:creationId xmlns:a16="http://schemas.microsoft.com/office/drawing/2014/main" id="{95127C89-E64A-0C55-2A51-93BD232AEE11}"/>
              </a:ext>
            </a:extLst>
          </p:cNvPr>
          <p:cNvSpPr>
            <a:spLocks noGrp="1"/>
          </p:cNvSpPr>
          <p:nvPr>
            <p:ph type="body" sz="quarter" idx="33"/>
          </p:nvPr>
        </p:nvSpPr>
        <p:spPr>
          <a:xfrm>
            <a:off x="252413" y="683366"/>
            <a:ext cx="5142547" cy="253916"/>
          </a:xfrm>
        </p:spPr>
        <p:txBody>
          <a:bodyPr/>
          <a:lstStyle/>
          <a:p>
            <a:r>
              <a:rPr lang="fr-FR" dirty="0"/>
              <a:t>1- Select Power </a:t>
            </a:r>
            <a:r>
              <a:rPr lang="fr-FR" dirty="0" err="1"/>
              <a:t>Device</a:t>
            </a:r>
            <a:r>
              <a:rPr lang="fr-FR" dirty="0"/>
              <a:t>, the </a:t>
            </a:r>
            <a:r>
              <a:rPr lang="fr-FR" dirty="0" err="1"/>
              <a:t>expected</a:t>
            </a:r>
            <a:r>
              <a:rPr lang="fr-FR" dirty="0"/>
              <a:t> power @ PD and the </a:t>
            </a:r>
            <a:r>
              <a:rPr lang="fr-FR" dirty="0" err="1"/>
              <a:t>number</a:t>
            </a:r>
            <a:r>
              <a:rPr lang="fr-FR" dirty="0"/>
              <a:t> of </a:t>
            </a:r>
            <a:r>
              <a:rPr lang="fr-FR" dirty="0" err="1"/>
              <a:t>conductors</a:t>
            </a:r>
            <a:endParaRPr lang="en-GB" dirty="0"/>
          </a:p>
        </p:txBody>
      </p:sp>
      <p:sp>
        <p:nvSpPr>
          <p:cNvPr id="5" name="Espace réservé du numéro de diapositive 4">
            <a:extLst>
              <a:ext uri="{FF2B5EF4-FFF2-40B4-BE49-F238E27FC236}">
                <a16:creationId xmlns:a16="http://schemas.microsoft.com/office/drawing/2014/main" id="{8E045909-699E-AC93-F2B7-17F1B6530586}"/>
              </a:ext>
            </a:extLst>
          </p:cNvPr>
          <p:cNvSpPr>
            <a:spLocks noGrp="1"/>
          </p:cNvSpPr>
          <p:nvPr>
            <p:ph type="sldNum" sz="quarter" idx="4"/>
          </p:nvPr>
        </p:nvSpPr>
        <p:spPr/>
        <p:txBody>
          <a:bodyPr/>
          <a:lstStyle/>
          <a:p>
            <a:r>
              <a:rPr lang="en-US"/>
              <a:t>Page </a:t>
            </a:r>
            <a:fld id="{5A9C12DC-491F-9444-86A2-13AC5C62A2FC}" type="slidenum">
              <a:rPr lang="en-US" smtClean="0"/>
              <a:pPr/>
              <a:t>13</a:t>
            </a:fld>
            <a:endParaRPr lang="en-US" dirty="0"/>
          </a:p>
        </p:txBody>
      </p:sp>
      <p:sp>
        <p:nvSpPr>
          <p:cNvPr id="6" name="Espace réservé du pied de page 5">
            <a:extLst>
              <a:ext uri="{FF2B5EF4-FFF2-40B4-BE49-F238E27FC236}">
                <a16:creationId xmlns:a16="http://schemas.microsoft.com/office/drawing/2014/main" id="{8AEE03C7-85B2-B072-168D-82CE62357E47}"/>
              </a:ext>
            </a:extLst>
          </p:cNvPr>
          <p:cNvSpPr>
            <a:spLocks noGrp="1"/>
          </p:cNvSpPr>
          <p:nvPr>
            <p:ph type="ftr" sz="quarter" idx="3"/>
          </p:nvPr>
        </p:nvSpPr>
        <p:spPr/>
        <p:txBody>
          <a:bodyPr/>
          <a:lstStyle/>
          <a:p>
            <a:r>
              <a:rPr lang="en-US"/>
              <a:t>Property of Schneider Electric |</a:t>
            </a:r>
            <a:endParaRPr lang="en-US" dirty="0"/>
          </a:p>
        </p:txBody>
      </p:sp>
      <p:sp>
        <p:nvSpPr>
          <p:cNvPr id="13" name="Rectangle : coins arrondis 12">
            <a:extLst>
              <a:ext uri="{FF2B5EF4-FFF2-40B4-BE49-F238E27FC236}">
                <a16:creationId xmlns:a16="http://schemas.microsoft.com/office/drawing/2014/main" id="{4EB55524-18DC-2108-D2A2-16327AEE475A}"/>
              </a:ext>
            </a:extLst>
          </p:cNvPr>
          <p:cNvSpPr/>
          <p:nvPr/>
        </p:nvSpPr>
        <p:spPr>
          <a:xfrm>
            <a:off x="6322085" y="1516746"/>
            <a:ext cx="838200" cy="669868"/>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6" name="Rectangle : coins arrondis 15">
            <a:extLst>
              <a:ext uri="{FF2B5EF4-FFF2-40B4-BE49-F238E27FC236}">
                <a16:creationId xmlns:a16="http://schemas.microsoft.com/office/drawing/2014/main" id="{1B68FB33-B70A-B46A-0A55-26CB48F5005F}"/>
              </a:ext>
            </a:extLst>
          </p:cNvPr>
          <p:cNvSpPr/>
          <p:nvPr/>
        </p:nvSpPr>
        <p:spPr>
          <a:xfrm>
            <a:off x="7201477" y="148955"/>
            <a:ext cx="1667250" cy="1199150"/>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pic>
        <p:nvPicPr>
          <p:cNvPr id="18" name="Graphique 17" descr="Une flèche volante">
            <a:extLst>
              <a:ext uri="{FF2B5EF4-FFF2-40B4-BE49-F238E27FC236}">
                <a16:creationId xmlns:a16="http://schemas.microsoft.com/office/drawing/2014/main" id="{27CD952D-44F8-7B04-A5A9-086BEF04CA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286174">
            <a:off x="6484558" y="779623"/>
            <a:ext cx="802813" cy="491132"/>
          </a:xfrm>
          <a:prstGeom prst="rect">
            <a:avLst/>
          </a:prstGeom>
        </p:spPr>
      </p:pic>
    </p:spTree>
    <p:extLst>
      <p:ext uri="{BB962C8B-B14F-4D97-AF65-F5344CB8AC3E}">
        <p14:creationId xmlns:p14="http://schemas.microsoft.com/office/powerpoint/2010/main" val="3079077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a:extLst>
              <a:ext uri="{FF2B5EF4-FFF2-40B4-BE49-F238E27FC236}">
                <a16:creationId xmlns:a16="http://schemas.microsoft.com/office/drawing/2014/main" id="{C33AE3B2-99D7-8549-2346-D1AAA573A751}"/>
              </a:ext>
            </a:extLst>
          </p:cNvPr>
          <p:cNvSpPr>
            <a:spLocks noGrp="1"/>
          </p:cNvSpPr>
          <p:nvPr>
            <p:ph sz="quarter" idx="24"/>
          </p:nvPr>
        </p:nvSpPr>
        <p:spPr/>
        <p:txBody>
          <a:bodyPr/>
          <a:lstStyle/>
          <a:p>
            <a:r>
              <a:rPr lang="fr-FR" sz="1400" dirty="0"/>
              <a:t>The </a:t>
            </a:r>
            <a:r>
              <a:rPr lang="fr-FR" sz="1400" dirty="0" err="1"/>
              <a:t>specifier</a:t>
            </a:r>
            <a:r>
              <a:rPr lang="fr-FR" sz="1400" dirty="0"/>
              <a:t> sets all the </a:t>
            </a:r>
            <a:r>
              <a:rPr lang="fr-FR" sz="1400" dirty="0" err="1"/>
              <a:t>parameters</a:t>
            </a:r>
            <a:r>
              <a:rPr lang="fr-FR" sz="1400" dirty="0"/>
              <a:t> for the </a:t>
            </a:r>
            <a:r>
              <a:rPr lang="fr-FR" sz="1400" dirty="0" err="1"/>
              <a:t>worst</a:t>
            </a:r>
            <a:r>
              <a:rPr lang="fr-FR" sz="1400" dirty="0"/>
              <a:t> case configuration.</a:t>
            </a:r>
          </a:p>
          <a:p>
            <a:r>
              <a:rPr lang="fr-FR" sz="1400" dirty="0" err="1"/>
              <a:t>Those</a:t>
            </a:r>
            <a:r>
              <a:rPr lang="fr-FR" sz="1400" dirty="0"/>
              <a:t> </a:t>
            </a:r>
            <a:r>
              <a:rPr lang="fr-FR" sz="1400" dirty="0" err="1"/>
              <a:t>parameters</a:t>
            </a:r>
            <a:r>
              <a:rPr lang="fr-FR" sz="1400" dirty="0"/>
              <a:t> are:</a:t>
            </a:r>
          </a:p>
          <a:p>
            <a:pPr marL="490530" lvl="1" indent="-285750">
              <a:buFont typeface="Wingdings" panose="05000000000000000000" pitchFamily="2" charset="2"/>
              <a:buChar char="§"/>
            </a:pPr>
            <a:r>
              <a:rPr lang="fr-FR" sz="1200" dirty="0"/>
              <a:t>The </a:t>
            </a:r>
            <a:r>
              <a:rPr lang="fr-FR" sz="1200" dirty="0" err="1"/>
              <a:t>characteristics</a:t>
            </a:r>
            <a:r>
              <a:rPr lang="fr-FR" sz="1200" dirty="0"/>
              <a:t> of the patch </a:t>
            </a:r>
            <a:r>
              <a:rPr lang="fr-FR" sz="1200" dirty="0" err="1"/>
              <a:t>cords</a:t>
            </a:r>
            <a:r>
              <a:rPr lang="fr-FR" sz="1200" dirty="0"/>
              <a:t> and </a:t>
            </a:r>
            <a:r>
              <a:rPr lang="fr-FR" sz="1200" dirty="0" err="1"/>
              <a:t>cable</a:t>
            </a:r>
            <a:r>
              <a:rPr lang="fr-FR" sz="1200" dirty="0"/>
              <a:t> </a:t>
            </a:r>
            <a:r>
              <a:rPr lang="fr-FR" sz="1200" dirty="0" err="1"/>
              <a:t>used</a:t>
            </a:r>
            <a:endParaRPr lang="fr-FR" sz="1200" dirty="0"/>
          </a:p>
          <a:p>
            <a:pPr marL="490530" lvl="1" indent="-285750">
              <a:buFont typeface="Wingdings" panose="05000000000000000000" pitchFamily="2" charset="2"/>
              <a:buChar char="§"/>
            </a:pPr>
            <a:r>
              <a:rPr lang="fr-FR" sz="1200" dirty="0"/>
              <a:t>The </a:t>
            </a:r>
            <a:r>
              <a:rPr lang="fr-FR" sz="1200" dirty="0" err="1"/>
              <a:t>length</a:t>
            </a:r>
            <a:r>
              <a:rPr lang="fr-FR" sz="1200" dirty="0"/>
              <a:t> of the horizontal </a:t>
            </a:r>
            <a:r>
              <a:rPr lang="fr-FR" sz="1200" dirty="0" err="1"/>
              <a:t>cable</a:t>
            </a:r>
            <a:endParaRPr lang="fr-FR" sz="1200" dirty="0"/>
          </a:p>
          <a:p>
            <a:pPr marL="490530" lvl="1" indent="-285750">
              <a:buFont typeface="Wingdings" panose="05000000000000000000" pitchFamily="2" charset="2"/>
              <a:buChar char="§"/>
            </a:pPr>
            <a:r>
              <a:rPr lang="fr-FR" sz="1200" dirty="0"/>
              <a:t>The size of the bundles</a:t>
            </a:r>
          </a:p>
          <a:p>
            <a:pPr marL="490530" lvl="1" indent="-285750">
              <a:buFont typeface="Wingdings" panose="05000000000000000000" pitchFamily="2" charset="2"/>
              <a:buChar char="§"/>
            </a:pPr>
            <a:r>
              <a:rPr lang="fr-FR" sz="1200" dirty="0"/>
              <a:t>The ambient </a:t>
            </a:r>
            <a:r>
              <a:rPr lang="fr-FR" sz="1200" dirty="0" err="1"/>
              <a:t>temperatures</a:t>
            </a:r>
            <a:endParaRPr lang="fr-FR" sz="1200" dirty="0"/>
          </a:p>
          <a:p>
            <a:pPr marL="490530" lvl="1" indent="-285750">
              <a:buFont typeface="Wingdings" panose="05000000000000000000" pitchFamily="2" charset="2"/>
              <a:buChar char="§"/>
            </a:pPr>
            <a:r>
              <a:rPr lang="en-GB" sz="1200" dirty="0"/>
              <a:t>Pathway type and dimensions</a:t>
            </a:r>
          </a:p>
        </p:txBody>
      </p:sp>
      <p:sp>
        <p:nvSpPr>
          <p:cNvPr id="7" name="Espace réservé du texte 6">
            <a:extLst>
              <a:ext uri="{FF2B5EF4-FFF2-40B4-BE49-F238E27FC236}">
                <a16:creationId xmlns:a16="http://schemas.microsoft.com/office/drawing/2014/main" id="{A320F695-2BA9-1462-3E6B-EC090A6895D9}"/>
              </a:ext>
            </a:extLst>
          </p:cNvPr>
          <p:cNvSpPr>
            <a:spLocks noGrp="1"/>
          </p:cNvSpPr>
          <p:nvPr>
            <p:ph type="body" sz="quarter" idx="13"/>
          </p:nvPr>
        </p:nvSpPr>
        <p:spPr/>
        <p:txBody>
          <a:bodyPr/>
          <a:lstStyle/>
          <a:p>
            <a:endParaRPr lang="en-GB" dirty="0"/>
          </a:p>
        </p:txBody>
      </p:sp>
      <p:sp>
        <p:nvSpPr>
          <p:cNvPr id="8" name="Espace réservé du texte 7">
            <a:extLst>
              <a:ext uri="{FF2B5EF4-FFF2-40B4-BE49-F238E27FC236}">
                <a16:creationId xmlns:a16="http://schemas.microsoft.com/office/drawing/2014/main" id="{ABAADA87-FCB5-A290-2275-4FED5DEA0259}"/>
              </a:ext>
            </a:extLst>
          </p:cNvPr>
          <p:cNvSpPr>
            <a:spLocks noGrp="1"/>
          </p:cNvSpPr>
          <p:nvPr>
            <p:ph type="body" sz="quarter" idx="15"/>
          </p:nvPr>
        </p:nvSpPr>
        <p:spPr/>
        <p:txBody>
          <a:bodyPr/>
          <a:lstStyle/>
          <a:p>
            <a:endParaRPr lang="en-GB"/>
          </a:p>
        </p:txBody>
      </p:sp>
      <p:sp>
        <p:nvSpPr>
          <p:cNvPr id="9" name="Espace réservé du contenu 8">
            <a:extLst>
              <a:ext uri="{FF2B5EF4-FFF2-40B4-BE49-F238E27FC236}">
                <a16:creationId xmlns:a16="http://schemas.microsoft.com/office/drawing/2014/main" id="{AAB56415-A0B0-32A7-0336-FC830134504D}"/>
              </a:ext>
            </a:extLst>
          </p:cNvPr>
          <p:cNvSpPr>
            <a:spLocks noGrp="1"/>
          </p:cNvSpPr>
          <p:nvPr>
            <p:ph sz="quarter" idx="22"/>
          </p:nvPr>
        </p:nvSpPr>
        <p:spPr/>
        <p:txBody>
          <a:bodyPr/>
          <a:lstStyle/>
          <a:p>
            <a:r>
              <a:rPr lang="en-US" sz="1400" dirty="0"/>
              <a:t>To check if an installation is eligible for RP3 </a:t>
            </a:r>
            <a:r>
              <a:rPr lang="en-US" sz="1400" dirty="0" err="1"/>
              <a:t>Actassi</a:t>
            </a:r>
            <a:r>
              <a:rPr lang="en-US" sz="1400" dirty="0"/>
              <a:t> system warranty, Schneider Electric has designed a PoE calculator tool to evaluate</a:t>
            </a:r>
          </a:p>
          <a:p>
            <a:pPr marL="490530" lvl="1" indent="-285750">
              <a:buFont typeface="Wingdings" panose="05000000000000000000" pitchFamily="2" charset="2"/>
              <a:buChar char="§"/>
            </a:pPr>
            <a:r>
              <a:rPr lang="en-US" sz="1200" dirty="0"/>
              <a:t>Cable heating in bundles</a:t>
            </a:r>
          </a:p>
          <a:p>
            <a:pPr marL="490530" lvl="1" indent="-285750">
              <a:buFont typeface="Wingdings" panose="05000000000000000000" pitchFamily="2" charset="2"/>
              <a:buChar char="§"/>
            </a:pPr>
            <a:r>
              <a:rPr lang="en-US" sz="1200" dirty="0"/>
              <a:t>Worst case insertion loss</a:t>
            </a:r>
          </a:p>
          <a:p>
            <a:pPr marL="15874" indent="0"/>
            <a:endParaRPr lang="en-GB" sz="1300" dirty="0"/>
          </a:p>
          <a:p>
            <a:pPr marL="15874" indent="0"/>
            <a:r>
              <a:rPr lang="en-US" sz="1300" dirty="0"/>
              <a:t>This tool is an Excel file which name is:</a:t>
            </a:r>
          </a:p>
          <a:p>
            <a:pPr marL="15874" indent="0"/>
            <a:r>
              <a:rPr lang="en-US" sz="1300" dirty="0" err="1"/>
              <a:t>yymmdd</a:t>
            </a:r>
            <a:r>
              <a:rPr lang="en-US" sz="1300" dirty="0"/>
              <a:t>-Schneider Electric </a:t>
            </a:r>
            <a:r>
              <a:rPr lang="en-US" sz="1300" dirty="0" err="1"/>
              <a:t>Actassi</a:t>
            </a:r>
            <a:r>
              <a:rPr lang="en-US" sz="1300" dirty="0"/>
              <a:t> PoE calculator.xlsx *</a:t>
            </a:r>
          </a:p>
          <a:p>
            <a:pPr marL="15874" indent="0">
              <a:spcBef>
                <a:spcPts val="1800"/>
              </a:spcBef>
            </a:pPr>
            <a:r>
              <a:rPr lang="en-US" sz="1100" dirty="0"/>
              <a:t>* </a:t>
            </a:r>
            <a:r>
              <a:rPr lang="en-US" sz="1100" dirty="0" err="1"/>
              <a:t>yy</a:t>
            </a:r>
            <a:r>
              <a:rPr lang="en-US" sz="1100" dirty="0"/>
              <a:t> = year, mm = month, dd = day of the file release</a:t>
            </a:r>
          </a:p>
        </p:txBody>
      </p:sp>
      <p:sp>
        <p:nvSpPr>
          <p:cNvPr id="11" name="Espace réservé du texte 10">
            <a:extLst>
              <a:ext uri="{FF2B5EF4-FFF2-40B4-BE49-F238E27FC236}">
                <a16:creationId xmlns:a16="http://schemas.microsoft.com/office/drawing/2014/main" id="{0776E798-D5F2-B242-F63E-367DEDEDEAF7}"/>
              </a:ext>
            </a:extLst>
          </p:cNvPr>
          <p:cNvSpPr>
            <a:spLocks noGrp="1"/>
          </p:cNvSpPr>
          <p:nvPr>
            <p:ph type="body" sz="quarter" idx="32"/>
          </p:nvPr>
        </p:nvSpPr>
        <p:spPr/>
        <p:txBody>
          <a:bodyPr/>
          <a:lstStyle/>
          <a:p>
            <a:r>
              <a:rPr lang="en-US" dirty="0" err="1"/>
              <a:t>Actassi</a:t>
            </a:r>
            <a:r>
              <a:rPr lang="en-US" dirty="0"/>
              <a:t> system / RP3 warranty</a:t>
            </a:r>
          </a:p>
        </p:txBody>
      </p:sp>
      <p:sp>
        <p:nvSpPr>
          <p:cNvPr id="12" name="Espace réservé du texte 11">
            <a:extLst>
              <a:ext uri="{FF2B5EF4-FFF2-40B4-BE49-F238E27FC236}">
                <a16:creationId xmlns:a16="http://schemas.microsoft.com/office/drawing/2014/main" id="{673F6351-C3D3-65B5-DB58-98489E3BFD2F}"/>
              </a:ext>
            </a:extLst>
          </p:cNvPr>
          <p:cNvSpPr>
            <a:spLocks noGrp="1"/>
          </p:cNvSpPr>
          <p:nvPr>
            <p:ph type="body" sz="quarter" idx="33"/>
          </p:nvPr>
        </p:nvSpPr>
        <p:spPr/>
        <p:txBody>
          <a:bodyPr/>
          <a:lstStyle/>
          <a:p>
            <a:endParaRPr lang="en-GB"/>
          </a:p>
        </p:txBody>
      </p:sp>
      <p:sp>
        <p:nvSpPr>
          <p:cNvPr id="5" name="Espace réservé du numéro de diapositive 4">
            <a:extLst>
              <a:ext uri="{FF2B5EF4-FFF2-40B4-BE49-F238E27FC236}">
                <a16:creationId xmlns:a16="http://schemas.microsoft.com/office/drawing/2014/main" id="{0A1EF310-4E4A-E261-F725-60014D323289}"/>
              </a:ext>
            </a:extLst>
          </p:cNvPr>
          <p:cNvSpPr>
            <a:spLocks noGrp="1"/>
          </p:cNvSpPr>
          <p:nvPr>
            <p:ph type="sldNum" sz="quarter" idx="4"/>
          </p:nvPr>
        </p:nvSpPr>
        <p:spPr/>
        <p:txBody>
          <a:bodyPr/>
          <a:lstStyle/>
          <a:p>
            <a:r>
              <a:rPr lang="en-US"/>
              <a:t>Page </a:t>
            </a:r>
            <a:fld id="{5A9C12DC-491F-9444-86A2-13AC5C62A2FC}" type="slidenum">
              <a:rPr lang="en-US" smtClean="0"/>
              <a:pPr/>
              <a:t>2</a:t>
            </a:fld>
            <a:endParaRPr lang="en-US" dirty="0"/>
          </a:p>
        </p:txBody>
      </p:sp>
      <p:sp>
        <p:nvSpPr>
          <p:cNvPr id="6" name="Espace réservé du pied de page 5">
            <a:extLst>
              <a:ext uri="{FF2B5EF4-FFF2-40B4-BE49-F238E27FC236}">
                <a16:creationId xmlns:a16="http://schemas.microsoft.com/office/drawing/2014/main" id="{24B6F0F7-B49C-7761-CAF7-316684E6D20B}"/>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1807647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pour une image  13" descr="Une image contenant Visage humain, homme, Barbe humaine, capture d’écran&#10;&#10;Description générée automatiquement">
            <a:extLst>
              <a:ext uri="{FF2B5EF4-FFF2-40B4-BE49-F238E27FC236}">
                <a16:creationId xmlns:a16="http://schemas.microsoft.com/office/drawing/2014/main" id="{F6C31885-C18B-9E28-ECB0-8F9C1D8640B2}"/>
              </a:ext>
            </a:extLst>
          </p:cNvPr>
          <p:cNvPicPr>
            <a:picLocks noGrp="1" noChangeAspect="1"/>
          </p:cNvPicPr>
          <p:nvPr>
            <p:ph type="pic" sz="quarter" idx="10"/>
          </p:nvPr>
        </p:nvPicPr>
        <p:blipFill>
          <a:blip r:embed="rId2"/>
          <a:srcRect t="7813" b="7813"/>
          <a:stretch>
            <a:fillRect/>
          </a:stretch>
        </p:blipFill>
        <p:spPr/>
      </p:pic>
      <p:sp>
        <p:nvSpPr>
          <p:cNvPr id="10" name="Titre 9">
            <a:extLst>
              <a:ext uri="{FF2B5EF4-FFF2-40B4-BE49-F238E27FC236}">
                <a16:creationId xmlns:a16="http://schemas.microsoft.com/office/drawing/2014/main" id="{086E693B-0ED9-58F2-6123-DB820E1AA869}"/>
              </a:ext>
            </a:extLst>
          </p:cNvPr>
          <p:cNvSpPr>
            <a:spLocks noGrp="1"/>
          </p:cNvSpPr>
          <p:nvPr>
            <p:ph type="title"/>
          </p:nvPr>
        </p:nvSpPr>
        <p:spPr/>
        <p:txBody>
          <a:bodyPr/>
          <a:lstStyle/>
          <a:p>
            <a:r>
              <a:rPr lang="fr-FR" dirty="0"/>
              <a:t>Tool instructions for RP3 </a:t>
            </a:r>
            <a:r>
              <a:rPr lang="fr-FR" dirty="0" err="1"/>
              <a:t>warranty</a:t>
            </a:r>
            <a:endParaRPr lang="en-GB" dirty="0"/>
          </a:p>
        </p:txBody>
      </p:sp>
      <p:sp>
        <p:nvSpPr>
          <p:cNvPr id="12" name="Espace réservé du texte 11">
            <a:extLst>
              <a:ext uri="{FF2B5EF4-FFF2-40B4-BE49-F238E27FC236}">
                <a16:creationId xmlns:a16="http://schemas.microsoft.com/office/drawing/2014/main" id="{F5BB2309-7B76-9B1C-4AD2-84607A033997}"/>
              </a:ext>
            </a:extLst>
          </p:cNvPr>
          <p:cNvSpPr>
            <a:spLocks noGrp="1"/>
          </p:cNvSpPr>
          <p:nvPr>
            <p:ph type="body" sz="quarter" idx="11"/>
          </p:nvPr>
        </p:nvSpPr>
        <p:spPr/>
        <p:txBody>
          <a:bodyPr/>
          <a:lstStyle/>
          <a:p>
            <a:endParaRPr lang="en-GB"/>
          </a:p>
        </p:txBody>
      </p:sp>
      <p:sp>
        <p:nvSpPr>
          <p:cNvPr id="8" name="Espace réservé du numéro de diapositive 7">
            <a:extLst>
              <a:ext uri="{FF2B5EF4-FFF2-40B4-BE49-F238E27FC236}">
                <a16:creationId xmlns:a16="http://schemas.microsoft.com/office/drawing/2014/main" id="{2CCC51AE-95B3-BE24-BCFC-47AAAFE7C85F}"/>
              </a:ext>
            </a:extLst>
          </p:cNvPr>
          <p:cNvSpPr>
            <a:spLocks noGrp="1"/>
          </p:cNvSpPr>
          <p:nvPr>
            <p:ph type="sldNum" sz="quarter" idx="4"/>
          </p:nvPr>
        </p:nvSpPr>
        <p:spPr/>
        <p:txBody>
          <a:bodyPr/>
          <a:lstStyle/>
          <a:p>
            <a:r>
              <a:rPr lang="en-US"/>
              <a:t>Page </a:t>
            </a:r>
            <a:fld id="{5A9C12DC-491F-9444-86A2-13AC5C62A2FC}" type="slidenum">
              <a:rPr lang="en-US" smtClean="0"/>
              <a:pPr/>
              <a:t>3</a:t>
            </a:fld>
            <a:endParaRPr lang="en-US" dirty="0"/>
          </a:p>
        </p:txBody>
      </p:sp>
      <p:sp>
        <p:nvSpPr>
          <p:cNvPr id="9" name="Espace réservé du pied de page 8">
            <a:extLst>
              <a:ext uri="{FF2B5EF4-FFF2-40B4-BE49-F238E27FC236}">
                <a16:creationId xmlns:a16="http://schemas.microsoft.com/office/drawing/2014/main" id="{3F0E2B3E-03AA-EB4A-D1A1-5F97E340A53B}"/>
              </a:ext>
            </a:extLst>
          </p:cNvPr>
          <p:cNvSpPr>
            <a:spLocks noGrp="1"/>
          </p:cNvSpPr>
          <p:nvPr>
            <p:ph type="ftr" sz="quarter" idx="3"/>
          </p:nvPr>
        </p:nvSpPr>
        <p:spPr/>
        <p:txBody>
          <a:bodyPr/>
          <a:lstStyle/>
          <a:p>
            <a:r>
              <a:rPr lang="en-US"/>
              <a:t>Property of Schneider Electric |</a:t>
            </a:r>
            <a:endParaRPr lang="en-US" dirty="0"/>
          </a:p>
        </p:txBody>
      </p:sp>
    </p:spTree>
    <p:extLst>
      <p:ext uri="{BB962C8B-B14F-4D97-AF65-F5344CB8AC3E}">
        <p14:creationId xmlns:p14="http://schemas.microsoft.com/office/powerpoint/2010/main" val="2526720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95B48D00-E06D-E036-8CE2-8E4C83EBEEE5}"/>
              </a:ext>
            </a:extLst>
          </p:cNvPr>
          <p:cNvPicPr>
            <a:picLocks noGrp="1" noChangeAspect="1"/>
          </p:cNvPicPr>
          <p:nvPr>
            <p:ph sz="quarter" idx="31"/>
          </p:nvPr>
        </p:nvPicPr>
        <p:blipFill>
          <a:blip r:embed="rId2"/>
          <a:stretch>
            <a:fillRect/>
          </a:stretch>
        </p:blipFill>
        <p:spPr>
          <a:xfrm>
            <a:off x="962722" y="1203325"/>
            <a:ext cx="7270944" cy="3176588"/>
          </a:xfrm>
        </p:spPr>
      </p:pic>
      <p:sp>
        <p:nvSpPr>
          <p:cNvPr id="3" name="Espace réservé du texte 2">
            <a:extLst>
              <a:ext uri="{FF2B5EF4-FFF2-40B4-BE49-F238E27FC236}">
                <a16:creationId xmlns:a16="http://schemas.microsoft.com/office/drawing/2014/main" id="{04B19694-D657-D62C-787D-DB040F55A877}"/>
              </a:ext>
            </a:extLst>
          </p:cNvPr>
          <p:cNvSpPr>
            <a:spLocks noGrp="1"/>
          </p:cNvSpPr>
          <p:nvPr>
            <p:ph type="body" sz="quarter" idx="32"/>
          </p:nvPr>
        </p:nvSpPr>
        <p:spPr/>
        <p:txBody>
          <a:bodyPr/>
          <a:lstStyle/>
          <a:p>
            <a:r>
              <a:rPr lang="fr-FR" dirty="0"/>
              <a:t>Tool instructions for RP3 </a:t>
            </a:r>
            <a:r>
              <a:rPr lang="fr-FR" dirty="0" err="1"/>
              <a:t>warranty</a:t>
            </a:r>
            <a:endParaRPr lang="en-GB" dirty="0"/>
          </a:p>
        </p:txBody>
      </p:sp>
      <p:sp>
        <p:nvSpPr>
          <p:cNvPr id="4" name="Espace réservé du texte 3">
            <a:extLst>
              <a:ext uri="{FF2B5EF4-FFF2-40B4-BE49-F238E27FC236}">
                <a16:creationId xmlns:a16="http://schemas.microsoft.com/office/drawing/2014/main" id="{95127C89-E64A-0C55-2A51-93BD232AEE11}"/>
              </a:ext>
            </a:extLst>
          </p:cNvPr>
          <p:cNvSpPr>
            <a:spLocks noGrp="1"/>
          </p:cNvSpPr>
          <p:nvPr>
            <p:ph type="body" sz="quarter" idx="33"/>
          </p:nvPr>
        </p:nvSpPr>
        <p:spPr/>
        <p:txBody>
          <a:bodyPr/>
          <a:lstStyle/>
          <a:p>
            <a:r>
              <a:rPr lang="fr-FR" dirty="0"/>
              <a:t>1- </a:t>
            </a:r>
            <a:r>
              <a:rPr lang="fr-FR" dirty="0" err="1"/>
              <a:t>Ensure</a:t>
            </a:r>
            <a:r>
              <a:rPr lang="fr-FR" dirty="0"/>
              <a:t> the </a:t>
            </a:r>
            <a:r>
              <a:rPr lang="fr-FR" dirty="0" err="1"/>
              <a:t>current</a:t>
            </a:r>
            <a:r>
              <a:rPr lang="fr-FR" dirty="0"/>
              <a:t> </a:t>
            </a:r>
            <a:r>
              <a:rPr lang="fr-FR" dirty="0" err="1"/>
              <a:t>is</a:t>
            </a:r>
            <a:r>
              <a:rPr lang="fr-FR" dirty="0"/>
              <a:t> set to 1 </a:t>
            </a:r>
            <a:r>
              <a:rPr lang="fr-FR" dirty="0" err="1"/>
              <a:t>Amp</a:t>
            </a:r>
            <a:r>
              <a:rPr lang="fr-FR" dirty="0"/>
              <a:t> per </a:t>
            </a:r>
            <a:r>
              <a:rPr lang="fr-FR" dirty="0" err="1"/>
              <a:t>twisted</a:t>
            </a:r>
            <a:r>
              <a:rPr lang="fr-FR" dirty="0"/>
              <a:t> pair</a:t>
            </a:r>
            <a:endParaRPr lang="en-GB" dirty="0"/>
          </a:p>
        </p:txBody>
      </p:sp>
      <p:sp>
        <p:nvSpPr>
          <p:cNvPr id="5" name="Espace réservé du numéro de diapositive 4">
            <a:extLst>
              <a:ext uri="{FF2B5EF4-FFF2-40B4-BE49-F238E27FC236}">
                <a16:creationId xmlns:a16="http://schemas.microsoft.com/office/drawing/2014/main" id="{8E045909-699E-AC93-F2B7-17F1B6530586}"/>
              </a:ext>
            </a:extLst>
          </p:cNvPr>
          <p:cNvSpPr>
            <a:spLocks noGrp="1"/>
          </p:cNvSpPr>
          <p:nvPr>
            <p:ph type="sldNum" sz="quarter" idx="4"/>
          </p:nvPr>
        </p:nvSpPr>
        <p:spPr/>
        <p:txBody>
          <a:bodyPr/>
          <a:lstStyle/>
          <a:p>
            <a:r>
              <a:rPr lang="en-US"/>
              <a:t>Page </a:t>
            </a:r>
            <a:fld id="{5A9C12DC-491F-9444-86A2-13AC5C62A2FC}" type="slidenum">
              <a:rPr lang="en-US" smtClean="0"/>
              <a:pPr/>
              <a:t>4</a:t>
            </a:fld>
            <a:endParaRPr lang="en-US" dirty="0"/>
          </a:p>
        </p:txBody>
      </p:sp>
      <p:sp>
        <p:nvSpPr>
          <p:cNvPr id="6" name="Espace réservé du pied de page 5">
            <a:extLst>
              <a:ext uri="{FF2B5EF4-FFF2-40B4-BE49-F238E27FC236}">
                <a16:creationId xmlns:a16="http://schemas.microsoft.com/office/drawing/2014/main" id="{8AEE03C7-85B2-B072-168D-82CE62357E47}"/>
              </a:ext>
            </a:extLst>
          </p:cNvPr>
          <p:cNvSpPr>
            <a:spLocks noGrp="1"/>
          </p:cNvSpPr>
          <p:nvPr>
            <p:ph type="ftr" sz="quarter" idx="3"/>
          </p:nvPr>
        </p:nvSpPr>
        <p:spPr/>
        <p:txBody>
          <a:bodyPr/>
          <a:lstStyle/>
          <a:p>
            <a:r>
              <a:rPr lang="en-US"/>
              <a:t>Property of Schneider Electric |</a:t>
            </a:r>
            <a:endParaRPr lang="en-US" dirty="0"/>
          </a:p>
        </p:txBody>
      </p:sp>
      <p:sp>
        <p:nvSpPr>
          <p:cNvPr id="13" name="Rectangle : coins arrondis 12">
            <a:extLst>
              <a:ext uri="{FF2B5EF4-FFF2-40B4-BE49-F238E27FC236}">
                <a16:creationId xmlns:a16="http://schemas.microsoft.com/office/drawing/2014/main" id="{4EB55524-18DC-2108-D2A2-16327AEE475A}"/>
              </a:ext>
            </a:extLst>
          </p:cNvPr>
          <p:cNvSpPr/>
          <p:nvPr/>
        </p:nvSpPr>
        <p:spPr>
          <a:xfrm>
            <a:off x="6156960" y="1601925"/>
            <a:ext cx="838200" cy="485955"/>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pic>
        <p:nvPicPr>
          <p:cNvPr id="15" name="Image 14">
            <a:extLst>
              <a:ext uri="{FF2B5EF4-FFF2-40B4-BE49-F238E27FC236}">
                <a16:creationId xmlns:a16="http://schemas.microsoft.com/office/drawing/2014/main" id="{3A889CE3-A382-AB9B-9F5F-B12C791465B4}"/>
              </a:ext>
            </a:extLst>
          </p:cNvPr>
          <p:cNvPicPr>
            <a:picLocks noChangeAspect="1"/>
          </p:cNvPicPr>
          <p:nvPr/>
        </p:nvPicPr>
        <p:blipFill>
          <a:blip r:embed="rId3"/>
          <a:stretch>
            <a:fillRect/>
          </a:stretch>
        </p:blipFill>
        <p:spPr>
          <a:xfrm>
            <a:off x="7141179" y="355692"/>
            <a:ext cx="1743075" cy="952500"/>
          </a:xfrm>
          <a:prstGeom prst="rect">
            <a:avLst/>
          </a:prstGeom>
        </p:spPr>
      </p:pic>
      <p:sp>
        <p:nvSpPr>
          <p:cNvPr id="16" name="Rectangle : coins arrondis 15">
            <a:extLst>
              <a:ext uri="{FF2B5EF4-FFF2-40B4-BE49-F238E27FC236}">
                <a16:creationId xmlns:a16="http://schemas.microsoft.com/office/drawing/2014/main" id="{1B68FB33-B70A-B46A-0A55-26CB48F5005F}"/>
              </a:ext>
            </a:extLst>
          </p:cNvPr>
          <p:cNvSpPr/>
          <p:nvPr/>
        </p:nvSpPr>
        <p:spPr>
          <a:xfrm>
            <a:off x="7103078" y="322283"/>
            <a:ext cx="1804065" cy="913087"/>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pic>
        <p:nvPicPr>
          <p:cNvPr id="18" name="Graphique 17" descr="Une flèche volante">
            <a:extLst>
              <a:ext uri="{FF2B5EF4-FFF2-40B4-BE49-F238E27FC236}">
                <a16:creationId xmlns:a16="http://schemas.microsoft.com/office/drawing/2014/main" id="{27CD952D-44F8-7B04-A5A9-086BEF04CA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707746">
            <a:off x="6352367" y="930338"/>
            <a:ext cx="802813" cy="491132"/>
          </a:xfrm>
          <a:prstGeom prst="rect">
            <a:avLst/>
          </a:prstGeom>
        </p:spPr>
      </p:pic>
    </p:spTree>
    <p:extLst>
      <p:ext uri="{BB962C8B-B14F-4D97-AF65-F5344CB8AC3E}">
        <p14:creationId xmlns:p14="http://schemas.microsoft.com/office/powerpoint/2010/main" val="1650678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F5CF2C6-9533-0645-60A3-24F4C7090C23}"/>
              </a:ext>
            </a:extLst>
          </p:cNvPr>
          <p:cNvSpPr>
            <a:spLocks noGrp="1"/>
          </p:cNvSpPr>
          <p:nvPr>
            <p:ph sz="quarter" idx="31"/>
          </p:nvPr>
        </p:nvSpPr>
        <p:spPr/>
        <p:txBody>
          <a:bodyPr/>
          <a:lstStyle/>
          <a:p>
            <a:r>
              <a:rPr lang="fr-FR" dirty="0"/>
              <a:t>Fill the </a:t>
            </a:r>
            <a:r>
              <a:rPr lang="fr-FR" dirty="0" err="1"/>
              <a:t>blue</a:t>
            </a:r>
            <a:r>
              <a:rPr lang="fr-FR" dirty="0"/>
              <a:t> </a:t>
            </a:r>
            <a:r>
              <a:rPr lang="fr-FR" dirty="0" err="1"/>
              <a:t>cells</a:t>
            </a:r>
            <a:endParaRPr lang="fr-FR" dirty="0"/>
          </a:p>
          <a:p>
            <a:endParaRPr lang="fr-FR" dirty="0"/>
          </a:p>
          <a:p>
            <a:endParaRPr lang="fr-FR" dirty="0"/>
          </a:p>
          <a:p>
            <a:endParaRPr lang="fr-FR" dirty="0"/>
          </a:p>
          <a:p>
            <a:endParaRPr lang="fr-FR" dirty="0"/>
          </a:p>
          <a:p>
            <a:endParaRPr lang="fr-FR" dirty="0"/>
          </a:p>
          <a:p>
            <a:endParaRPr lang="en-GB" dirty="0"/>
          </a:p>
        </p:txBody>
      </p:sp>
      <p:sp>
        <p:nvSpPr>
          <p:cNvPr id="3" name="Espace réservé du texte 2">
            <a:extLst>
              <a:ext uri="{FF2B5EF4-FFF2-40B4-BE49-F238E27FC236}">
                <a16:creationId xmlns:a16="http://schemas.microsoft.com/office/drawing/2014/main" id="{374775C2-B1E1-1E18-88F3-5A7A80786651}"/>
              </a:ext>
            </a:extLst>
          </p:cNvPr>
          <p:cNvSpPr>
            <a:spLocks noGrp="1"/>
          </p:cNvSpPr>
          <p:nvPr>
            <p:ph type="body" sz="quarter" idx="32"/>
          </p:nvPr>
        </p:nvSpPr>
        <p:spPr/>
        <p:txBody>
          <a:bodyPr/>
          <a:lstStyle/>
          <a:p>
            <a:r>
              <a:rPr lang="fr-FR" dirty="0"/>
              <a:t>Tool instructions for RP3 </a:t>
            </a:r>
            <a:r>
              <a:rPr lang="fr-FR" dirty="0" err="1"/>
              <a:t>warranty</a:t>
            </a:r>
            <a:endParaRPr lang="en-GB" dirty="0"/>
          </a:p>
        </p:txBody>
      </p:sp>
      <p:sp>
        <p:nvSpPr>
          <p:cNvPr id="4" name="Espace réservé du texte 3">
            <a:extLst>
              <a:ext uri="{FF2B5EF4-FFF2-40B4-BE49-F238E27FC236}">
                <a16:creationId xmlns:a16="http://schemas.microsoft.com/office/drawing/2014/main" id="{6FFED332-3131-5731-E068-660611BB189E}"/>
              </a:ext>
            </a:extLst>
          </p:cNvPr>
          <p:cNvSpPr>
            <a:spLocks noGrp="1"/>
          </p:cNvSpPr>
          <p:nvPr>
            <p:ph type="body" sz="quarter" idx="33"/>
          </p:nvPr>
        </p:nvSpPr>
        <p:spPr/>
        <p:txBody>
          <a:bodyPr/>
          <a:lstStyle/>
          <a:p>
            <a:r>
              <a:rPr lang="fr-FR" dirty="0"/>
              <a:t>2- Enter the settings for the patch </a:t>
            </a:r>
            <a:r>
              <a:rPr lang="fr-FR" dirty="0" err="1"/>
              <a:t>cord</a:t>
            </a:r>
            <a:r>
              <a:rPr lang="fr-FR" dirty="0"/>
              <a:t> on </a:t>
            </a:r>
            <a:r>
              <a:rPr lang="fr-FR" dirty="0" err="1"/>
              <a:t>floor</a:t>
            </a:r>
            <a:r>
              <a:rPr lang="fr-FR" dirty="0"/>
              <a:t> </a:t>
            </a:r>
            <a:r>
              <a:rPr lang="fr-FR" dirty="0" err="1"/>
              <a:t>distributor</a:t>
            </a:r>
            <a:r>
              <a:rPr lang="fr-FR" dirty="0"/>
              <a:t> </a:t>
            </a:r>
            <a:r>
              <a:rPr lang="fr-FR" dirty="0" err="1"/>
              <a:t>side</a:t>
            </a:r>
            <a:endParaRPr lang="en-GB" dirty="0"/>
          </a:p>
        </p:txBody>
      </p:sp>
      <p:sp>
        <p:nvSpPr>
          <p:cNvPr id="5" name="Espace réservé du numéro de diapositive 4">
            <a:extLst>
              <a:ext uri="{FF2B5EF4-FFF2-40B4-BE49-F238E27FC236}">
                <a16:creationId xmlns:a16="http://schemas.microsoft.com/office/drawing/2014/main" id="{E419B8BB-EAB1-3BA6-4CBB-A3207551919E}"/>
              </a:ext>
            </a:extLst>
          </p:cNvPr>
          <p:cNvSpPr>
            <a:spLocks noGrp="1"/>
          </p:cNvSpPr>
          <p:nvPr>
            <p:ph type="sldNum" sz="quarter" idx="4"/>
          </p:nvPr>
        </p:nvSpPr>
        <p:spPr/>
        <p:txBody>
          <a:bodyPr/>
          <a:lstStyle/>
          <a:p>
            <a:r>
              <a:rPr lang="en-US"/>
              <a:t>Page </a:t>
            </a:r>
            <a:fld id="{5A9C12DC-491F-9444-86A2-13AC5C62A2FC}" type="slidenum">
              <a:rPr lang="en-US" smtClean="0"/>
              <a:pPr/>
              <a:t>5</a:t>
            </a:fld>
            <a:endParaRPr lang="en-US" dirty="0"/>
          </a:p>
        </p:txBody>
      </p:sp>
      <p:sp>
        <p:nvSpPr>
          <p:cNvPr id="6" name="Espace réservé du pied de page 5">
            <a:extLst>
              <a:ext uri="{FF2B5EF4-FFF2-40B4-BE49-F238E27FC236}">
                <a16:creationId xmlns:a16="http://schemas.microsoft.com/office/drawing/2014/main" id="{2E78EC77-4F79-AFE2-7DFD-C11FA9020C11}"/>
              </a:ext>
            </a:extLst>
          </p:cNvPr>
          <p:cNvSpPr>
            <a:spLocks noGrp="1"/>
          </p:cNvSpPr>
          <p:nvPr>
            <p:ph type="ftr" sz="quarter" idx="3"/>
          </p:nvPr>
        </p:nvSpPr>
        <p:spPr/>
        <p:txBody>
          <a:bodyPr/>
          <a:lstStyle/>
          <a:p>
            <a:r>
              <a:rPr lang="en-US"/>
              <a:t>Property of Schneider Electric |</a:t>
            </a:r>
            <a:endParaRPr lang="en-US" dirty="0"/>
          </a:p>
        </p:txBody>
      </p:sp>
      <p:pic>
        <p:nvPicPr>
          <p:cNvPr id="13" name="Graphique 12" descr="Une flèche volante">
            <a:extLst>
              <a:ext uri="{FF2B5EF4-FFF2-40B4-BE49-F238E27FC236}">
                <a16:creationId xmlns:a16="http://schemas.microsoft.com/office/drawing/2014/main" id="{BB4B8296-D16A-FBAF-0D8C-CDD58873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69187" y="2236311"/>
            <a:ext cx="802813" cy="491132"/>
          </a:xfrm>
          <a:prstGeom prst="rect">
            <a:avLst/>
          </a:prstGeom>
        </p:spPr>
      </p:pic>
      <p:pic>
        <p:nvPicPr>
          <p:cNvPr id="18" name="Image 17">
            <a:extLst>
              <a:ext uri="{FF2B5EF4-FFF2-40B4-BE49-F238E27FC236}">
                <a16:creationId xmlns:a16="http://schemas.microsoft.com/office/drawing/2014/main" id="{E8A5F81C-7936-7D08-1F91-B99BE874AC80}"/>
              </a:ext>
            </a:extLst>
          </p:cNvPr>
          <p:cNvPicPr>
            <a:picLocks noChangeAspect="1"/>
          </p:cNvPicPr>
          <p:nvPr/>
        </p:nvPicPr>
        <p:blipFill>
          <a:blip r:embed="rId4"/>
          <a:stretch>
            <a:fillRect/>
          </a:stretch>
        </p:blipFill>
        <p:spPr>
          <a:xfrm>
            <a:off x="252413" y="1465559"/>
            <a:ext cx="3238500" cy="1819275"/>
          </a:xfrm>
          <a:prstGeom prst="rect">
            <a:avLst/>
          </a:prstGeom>
        </p:spPr>
      </p:pic>
      <p:pic>
        <p:nvPicPr>
          <p:cNvPr id="20" name="Image 19">
            <a:extLst>
              <a:ext uri="{FF2B5EF4-FFF2-40B4-BE49-F238E27FC236}">
                <a16:creationId xmlns:a16="http://schemas.microsoft.com/office/drawing/2014/main" id="{38F54BAF-93F2-B8AF-A01C-19C19EE9912A}"/>
              </a:ext>
            </a:extLst>
          </p:cNvPr>
          <p:cNvPicPr>
            <a:picLocks noChangeAspect="1"/>
          </p:cNvPicPr>
          <p:nvPr/>
        </p:nvPicPr>
        <p:blipFill>
          <a:blip r:embed="rId5"/>
          <a:stretch>
            <a:fillRect/>
          </a:stretch>
        </p:blipFill>
        <p:spPr>
          <a:xfrm>
            <a:off x="4597840" y="1453790"/>
            <a:ext cx="3286125" cy="1828800"/>
          </a:xfrm>
          <a:prstGeom prst="rect">
            <a:avLst/>
          </a:prstGeom>
        </p:spPr>
      </p:pic>
      <p:sp>
        <p:nvSpPr>
          <p:cNvPr id="22" name="Rectangle : coins arrondis 21">
            <a:extLst>
              <a:ext uri="{FF2B5EF4-FFF2-40B4-BE49-F238E27FC236}">
                <a16:creationId xmlns:a16="http://schemas.microsoft.com/office/drawing/2014/main" id="{E506A440-C556-35D7-5440-096DDFEAD0FE}"/>
              </a:ext>
            </a:extLst>
          </p:cNvPr>
          <p:cNvSpPr/>
          <p:nvPr/>
        </p:nvSpPr>
        <p:spPr>
          <a:xfrm>
            <a:off x="2280336" y="1679338"/>
            <a:ext cx="1186764" cy="653593"/>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23" name="Rectangle : coins arrondis 22">
            <a:extLst>
              <a:ext uri="{FF2B5EF4-FFF2-40B4-BE49-F238E27FC236}">
                <a16:creationId xmlns:a16="http://schemas.microsoft.com/office/drawing/2014/main" id="{6EB09ADD-EC62-C709-8A56-707523818792}"/>
              </a:ext>
            </a:extLst>
          </p:cNvPr>
          <p:cNvSpPr/>
          <p:nvPr/>
        </p:nvSpPr>
        <p:spPr>
          <a:xfrm>
            <a:off x="2288909" y="2818497"/>
            <a:ext cx="1186764" cy="464094"/>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Tree>
    <p:extLst>
      <p:ext uri="{BB962C8B-B14F-4D97-AF65-F5344CB8AC3E}">
        <p14:creationId xmlns:p14="http://schemas.microsoft.com/office/powerpoint/2010/main" val="3926883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F5CF2C6-9533-0645-60A3-24F4C7090C23}"/>
              </a:ext>
            </a:extLst>
          </p:cNvPr>
          <p:cNvSpPr>
            <a:spLocks noGrp="1"/>
          </p:cNvSpPr>
          <p:nvPr>
            <p:ph sz="quarter" idx="31"/>
          </p:nvPr>
        </p:nvSpPr>
        <p:spPr/>
        <p:txBody>
          <a:bodyPr/>
          <a:lstStyle/>
          <a:p>
            <a:r>
              <a:rPr lang="fr-FR" dirty="0"/>
              <a:t>Fill the </a:t>
            </a:r>
            <a:r>
              <a:rPr lang="fr-FR" dirty="0" err="1"/>
              <a:t>blue</a:t>
            </a:r>
            <a:r>
              <a:rPr lang="fr-FR" dirty="0"/>
              <a:t> </a:t>
            </a:r>
            <a:r>
              <a:rPr lang="fr-FR" dirty="0" err="1"/>
              <a:t>cells</a:t>
            </a:r>
            <a:endParaRPr lang="fr-FR" dirty="0"/>
          </a:p>
          <a:p>
            <a:endParaRPr lang="fr-FR" dirty="0"/>
          </a:p>
          <a:p>
            <a:endParaRPr lang="fr-FR" dirty="0"/>
          </a:p>
          <a:p>
            <a:endParaRPr lang="fr-FR" dirty="0"/>
          </a:p>
          <a:p>
            <a:endParaRPr lang="fr-FR" dirty="0"/>
          </a:p>
          <a:p>
            <a:endParaRPr lang="fr-FR" dirty="0"/>
          </a:p>
          <a:p>
            <a:endParaRPr lang="en-GB" dirty="0"/>
          </a:p>
        </p:txBody>
      </p:sp>
      <p:sp>
        <p:nvSpPr>
          <p:cNvPr id="3" name="Espace réservé du texte 2">
            <a:extLst>
              <a:ext uri="{FF2B5EF4-FFF2-40B4-BE49-F238E27FC236}">
                <a16:creationId xmlns:a16="http://schemas.microsoft.com/office/drawing/2014/main" id="{374775C2-B1E1-1E18-88F3-5A7A80786651}"/>
              </a:ext>
            </a:extLst>
          </p:cNvPr>
          <p:cNvSpPr>
            <a:spLocks noGrp="1"/>
          </p:cNvSpPr>
          <p:nvPr>
            <p:ph type="body" sz="quarter" idx="32"/>
          </p:nvPr>
        </p:nvSpPr>
        <p:spPr/>
        <p:txBody>
          <a:bodyPr/>
          <a:lstStyle/>
          <a:p>
            <a:r>
              <a:rPr lang="fr-FR" dirty="0"/>
              <a:t>Tool instructions for RP3 </a:t>
            </a:r>
            <a:r>
              <a:rPr lang="fr-FR" dirty="0" err="1"/>
              <a:t>warranty</a:t>
            </a:r>
            <a:endParaRPr lang="en-GB" dirty="0"/>
          </a:p>
        </p:txBody>
      </p:sp>
      <p:sp>
        <p:nvSpPr>
          <p:cNvPr id="4" name="Espace réservé du texte 3">
            <a:extLst>
              <a:ext uri="{FF2B5EF4-FFF2-40B4-BE49-F238E27FC236}">
                <a16:creationId xmlns:a16="http://schemas.microsoft.com/office/drawing/2014/main" id="{6FFED332-3131-5731-E068-660611BB189E}"/>
              </a:ext>
            </a:extLst>
          </p:cNvPr>
          <p:cNvSpPr>
            <a:spLocks noGrp="1"/>
          </p:cNvSpPr>
          <p:nvPr>
            <p:ph type="body" sz="quarter" idx="33"/>
          </p:nvPr>
        </p:nvSpPr>
        <p:spPr/>
        <p:txBody>
          <a:bodyPr/>
          <a:lstStyle/>
          <a:p>
            <a:r>
              <a:rPr lang="fr-FR" dirty="0"/>
              <a:t>3- Enter the settings for the horizontal </a:t>
            </a:r>
            <a:r>
              <a:rPr lang="fr-FR" dirty="0" err="1"/>
              <a:t>cable</a:t>
            </a:r>
            <a:endParaRPr lang="en-GB" dirty="0"/>
          </a:p>
        </p:txBody>
      </p:sp>
      <p:sp>
        <p:nvSpPr>
          <p:cNvPr id="5" name="Espace réservé du numéro de diapositive 4">
            <a:extLst>
              <a:ext uri="{FF2B5EF4-FFF2-40B4-BE49-F238E27FC236}">
                <a16:creationId xmlns:a16="http://schemas.microsoft.com/office/drawing/2014/main" id="{E419B8BB-EAB1-3BA6-4CBB-A3207551919E}"/>
              </a:ext>
            </a:extLst>
          </p:cNvPr>
          <p:cNvSpPr>
            <a:spLocks noGrp="1"/>
          </p:cNvSpPr>
          <p:nvPr>
            <p:ph type="sldNum" sz="quarter" idx="4"/>
          </p:nvPr>
        </p:nvSpPr>
        <p:spPr/>
        <p:txBody>
          <a:bodyPr/>
          <a:lstStyle/>
          <a:p>
            <a:r>
              <a:rPr lang="en-US"/>
              <a:t>Page </a:t>
            </a:r>
            <a:fld id="{5A9C12DC-491F-9444-86A2-13AC5C62A2FC}" type="slidenum">
              <a:rPr lang="en-US" smtClean="0"/>
              <a:pPr/>
              <a:t>6</a:t>
            </a:fld>
            <a:endParaRPr lang="en-US" dirty="0"/>
          </a:p>
        </p:txBody>
      </p:sp>
      <p:sp>
        <p:nvSpPr>
          <p:cNvPr id="6" name="Espace réservé du pied de page 5">
            <a:extLst>
              <a:ext uri="{FF2B5EF4-FFF2-40B4-BE49-F238E27FC236}">
                <a16:creationId xmlns:a16="http://schemas.microsoft.com/office/drawing/2014/main" id="{2E78EC77-4F79-AFE2-7DFD-C11FA9020C11}"/>
              </a:ext>
            </a:extLst>
          </p:cNvPr>
          <p:cNvSpPr>
            <a:spLocks noGrp="1"/>
          </p:cNvSpPr>
          <p:nvPr>
            <p:ph type="ftr" sz="quarter" idx="3"/>
          </p:nvPr>
        </p:nvSpPr>
        <p:spPr/>
        <p:txBody>
          <a:bodyPr/>
          <a:lstStyle/>
          <a:p>
            <a:r>
              <a:rPr lang="en-US"/>
              <a:t>Property of Schneider Electric |</a:t>
            </a:r>
            <a:endParaRPr lang="en-US" dirty="0"/>
          </a:p>
        </p:txBody>
      </p:sp>
      <p:pic>
        <p:nvPicPr>
          <p:cNvPr id="13" name="Graphique 12" descr="Une flèche volante">
            <a:extLst>
              <a:ext uri="{FF2B5EF4-FFF2-40B4-BE49-F238E27FC236}">
                <a16:creationId xmlns:a16="http://schemas.microsoft.com/office/drawing/2014/main" id="{BB4B8296-D16A-FBAF-0D8C-CDD58873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69187" y="2236311"/>
            <a:ext cx="802813" cy="491132"/>
          </a:xfrm>
          <a:prstGeom prst="rect">
            <a:avLst/>
          </a:prstGeom>
        </p:spPr>
      </p:pic>
      <p:pic>
        <p:nvPicPr>
          <p:cNvPr id="9" name="Image 8">
            <a:extLst>
              <a:ext uri="{FF2B5EF4-FFF2-40B4-BE49-F238E27FC236}">
                <a16:creationId xmlns:a16="http://schemas.microsoft.com/office/drawing/2014/main" id="{095F971D-DAA7-29DE-CD95-0E050D20ACFF}"/>
              </a:ext>
            </a:extLst>
          </p:cNvPr>
          <p:cNvPicPr>
            <a:picLocks noChangeAspect="1"/>
          </p:cNvPicPr>
          <p:nvPr/>
        </p:nvPicPr>
        <p:blipFill>
          <a:blip r:embed="rId4"/>
          <a:stretch>
            <a:fillRect/>
          </a:stretch>
        </p:blipFill>
        <p:spPr>
          <a:xfrm>
            <a:off x="206375" y="1499178"/>
            <a:ext cx="3276600" cy="1857375"/>
          </a:xfrm>
          <a:prstGeom prst="rect">
            <a:avLst/>
          </a:prstGeom>
        </p:spPr>
      </p:pic>
      <p:sp>
        <p:nvSpPr>
          <p:cNvPr id="10" name="Rectangle : coins arrondis 9">
            <a:extLst>
              <a:ext uri="{FF2B5EF4-FFF2-40B4-BE49-F238E27FC236}">
                <a16:creationId xmlns:a16="http://schemas.microsoft.com/office/drawing/2014/main" id="{93824302-7CF2-57FF-7CBD-604641BF0E16}"/>
              </a:ext>
            </a:extLst>
          </p:cNvPr>
          <p:cNvSpPr/>
          <p:nvPr/>
        </p:nvSpPr>
        <p:spPr>
          <a:xfrm>
            <a:off x="2265096" y="1725058"/>
            <a:ext cx="1186764" cy="653593"/>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1" name="Rectangle : coins arrondis 10">
            <a:extLst>
              <a:ext uri="{FF2B5EF4-FFF2-40B4-BE49-F238E27FC236}">
                <a16:creationId xmlns:a16="http://schemas.microsoft.com/office/drawing/2014/main" id="{94F31A7E-72B3-F376-1F31-2AF5105FE95E}"/>
              </a:ext>
            </a:extLst>
          </p:cNvPr>
          <p:cNvSpPr/>
          <p:nvPr/>
        </p:nvSpPr>
        <p:spPr>
          <a:xfrm>
            <a:off x="2265096" y="2677558"/>
            <a:ext cx="1186764" cy="653593"/>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pic>
        <p:nvPicPr>
          <p:cNvPr id="15" name="Image 14">
            <a:extLst>
              <a:ext uri="{FF2B5EF4-FFF2-40B4-BE49-F238E27FC236}">
                <a16:creationId xmlns:a16="http://schemas.microsoft.com/office/drawing/2014/main" id="{06542728-EF1E-FB74-16C8-B22D20775BFE}"/>
              </a:ext>
            </a:extLst>
          </p:cNvPr>
          <p:cNvPicPr>
            <a:picLocks noChangeAspect="1"/>
          </p:cNvPicPr>
          <p:nvPr/>
        </p:nvPicPr>
        <p:blipFill>
          <a:blip r:embed="rId5"/>
          <a:stretch>
            <a:fillRect/>
          </a:stretch>
        </p:blipFill>
        <p:spPr>
          <a:xfrm>
            <a:off x="4572000" y="1532951"/>
            <a:ext cx="3267075" cy="1847850"/>
          </a:xfrm>
          <a:prstGeom prst="rect">
            <a:avLst/>
          </a:prstGeom>
        </p:spPr>
      </p:pic>
    </p:spTree>
    <p:extLst>
      <p:ext uri="{BB962C8B-B14F-4D97-AF65-F5344CB8AC3E}">
        <p14:creationId xmlns:p14="http://schemas.microsoft.com/office/powerpoint/2010/main" val="339763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F5CF2C6-9533-0645-60A3-24F4C7090C23}"/>
              </a:ext>
            </a:extLst>
          </p:cNvPr>
          <p:cNvSpPr>
            <a:spLocks noGrp="1"/>
          </p:cNvSpPr>
          <p:nvPr>
            <p:ph sz="quarter" idx="31"/>
          </p:nvPr>
        </p:nvSpPr>
        <p:spPr/>
        <p:txBody>
          <a:bodyPr/>
          <a:lstStyle/>
          <a:p>
            <a:r>
              <a:rPr lang="fr-FR" dirty="0"/>
              <a:t>Fill the </a:t>
            </a:r>
            <a:r>
              <a:rPr lang="fr-FR" dirty="0" err="1"/>
              <a:t>blue</a:t>
            </a:r>
            <a:r>
              <a:rPr lang="fr-FR" dirty="0"/>
              <a:t> </a:t>
            </a:r>
            <a:r>
              <a:rPr lang="fr-FR" dirty="0" err="1"/>
              <a:t>cells</a:t>
            </a:r>
            <a:endParaRPr lang="fr-FR" dirty="0"/>
          </a:p>
          <a:p>
            <a:endParaRPr lang="fr-FR" dirty="0"/>
          </a:p>
          <a:p>
            <a:endParaRPr lang="fr-FR" dirty="0"/>
          </a:p>
          <a:p>
            <a:endParaRPr lang="fr-FR" dirty="0"/>
          </a:p>
          <a:p>
            <a:endParaRPr lang="fr-FR" dirty="0"/>
          </a:p>
          <a:p>
            <a:endParaRPr lang="fr-FR" dirty="0"/>
          </a:p>
          <a:p>
            <a:endParaRPr lang="en-GB" dirty="0"/>
          </a:p>
        </p:txBody>
      </p:sp>
      <p:pic>
        <p:nvPicPr>
          <p:cNvPr id="8" name="Image 7">
            <a:extLst>
              <a:ext uri="{FF2B5EF4-FFF2-40B4-BE49-F238E27FC236}">
                <a16:creationId xmlns:a16="http://schemas.microsoft.com/office/drawing/2014/main" id="{ACB5B571-FFE0-A2F6-8908-7430AB40E24D}"/>
              </a:ext>
            </a:extLst>
          </p:cNvPr>
          <p:cNvPicPr>
            <a:picLocks noChangeAspect="1"/>
          </p:cNvPicPr>
          <p:nvPr/>
        </p:nvPicPr>
        <p:blipFill>
          <a:blip r:embed="rId2"/>
          <a:stretch>
            <a:fillRect/>
          </a:stretch>
        </p:blipFill>
        <p:spPr>
          <a:xfrm>
            <a:off x="249940" y="1495368"/>
            <a:ext cx="3248025" cy="1657350"/>
          </a:xfrm>
          <a:prstGeom prst="rect">
            <a:avLst/>
          </a:prstGeom>
        </p:spPr>
      </p:pic>
      <p:sp>
        <p:nvSpPr>
          <p:cNvPr id="3" name="Espace réservé du texte 2">
            <a:extLst>
              <a:ext uri="{FF2B5EF4-FFF2-40B4-BE49-F238E27FC236}">
                <a16:creationId xmlns:a16="http://schemas.microsoft.com/office/drawing/2014/main" id="{374775C2-B1E1-1E18-88F3-5A7A80786651}"/>
              </a:ext>
            </a:extLst>
          </p:cNvPr>
          <p:cNvSpPr>
            <a:spLocks noGrp="1"/>
          </p:cNvSpPr>
          <p:nvPr>
            <p:ph type="body" sz="quarter" idx="32"/>
          </p:nvPr>
        </p:nvSpPr>
        <p:spPr/>
        <p:txBody>
          <a:bodyPr/>
          <a:lstStyle/>
          <a:p>
            <a:r>
              <a:rPr lang="fr-FR" dirty="0"/>
              <a:t>Tool instructions for RP3 </a:t>
            </a:r>
            <a:r>
              <a:rPr lang="fr-FR" dirty="0" err="1"/>
              <a:t>warranty</a:t>
            </a:r>
            <a:endParaRPr lang="en-GB" dirty="0"/>
          </a:p>
        </p:txBody>
      </p:sp>
      <p:sp>
        <p:nvSpPr>
          <p:cNvPr id="4" name="Espace réservé du texte 3">
            <a:extLst>
              <a:ext uri="{FF2B5EF4-FFF2-40B4-BE49-F238E27FC236}">
                <a16:creationId xmlns:a16="http://schemas.microsoft.com/office/drawing/2014/main" id="{6FFED332-3131-5731-E068-660611BB189E}"/>
              </a:ext>
            </a:extLst>
          </p:cNvPr>
          <p:cNvSpPr>
            <a:spLocks noGrp="1"/>
          </p:cNvSpPr>
          <p:nvPr>
            <p:ph type="body" sz="quarter" idx="33"/>
          </p:nvPr>
        </p:nvSpPr>
        <p:spPr/>
        <p:txBody>
          <a:bodyPr/>
          <a:lstStyle/>
          <a:p>
            <a:r>
              <a:rPr lang="fr-FR" dirty="0"/>
              <a:t>4- Enter the settings for the </a:t>
            </a:r>
            <a:r>
              <a:rPr lang="fr-FR" dirty="0" err="1"/>
              <a:t>work</a:t>
            </a:r>
            <a:r>
              <a:rPr lang="fr-FR" dirty="0"/>
              <a:t> area </a:t>
            </a:r>
            <a:r>
              <a:rPr lang="fr-FR" dirty="0" err="1"/>
              <a:t>cord</a:t>
            </a:r>
            <a:endParaRPr lang="en-GB" dirty="0"/>
          </a:p>
        </p:txBody>
      </p:sp>
      <p:sp>
        <p:nvSpPr>
          <p:cNvPr id="5" name="Espace réservé du numéro de diapositive 4">
            <a:extLst>
              <a:ext uri="{FF2B5EF4-FFF2-40B4-BE49-F238E27FC236}">
                <a16:creationId xmlns:a16="http://schemas.microsoft.com/office/drawing/2014/main" id="{E419B8BB-EAB1-3BA6-4CBB-A3207551919E}"/>
              </a:ext>
            </a:extLst>
          </p:cNvPr>
          <p:cNvSpPr>
            <a:spLocks noGrp="1"/>
          </p:cNvSpPr>
          <p:nvPr>
            <p:ph type="sldNum" sz="quarter" idx="4"/>
          </p:nvPr>
        </p:nvSpPr>
        <p:spPr/>
        <p:txBody>
          <a:bodyPr/>
          <a:lstStyle/>
          <a:p>
            <a:r>
              <a:rPr lang="en-US"/>
              <a:t>Page </a:t>
            </a:r>
            <a:fld id="{5A9C12DC-491F-9444-86A2-13AC5C62A2FC}" type="slidenum">
              <a:rPr lang="en-US" smtClean="0"/>
              <a:pPr/>
              <a:t>7</a:t>
            </a:fld>
            <a:endParaRPr lang="en-US" dirty="0"/>
          </a:p>
        </p:txBody>
      </p:sp>
      <p:sp>
        <p:nvSpPr>
          <p:cNvPr id="6" name="Espace réservé du pied de page 5">
            <a:extLst>
              <a:ext uri="{FF2B5EF4-FFF2-40B4-BE49-F238E27FC236}">
                <a16:creationId xmlns:a16="http://schemas.microsoft.com/office/drawing/2014/main" id="{2E78EC77-4F79-AFE2-7DFD-C11FA9020C11}"/>
              </a:ext>
            </a:extLst>
          </p:cNvPr>
          <p:cNvSpPr>
            <a:spLocks noGrp="1"/>
          </p:cNvSpPr>
          <p:nvPr>
            <p:ph type="ftr" sz="quarter" idx="3"/>
          </p:nvPr>
        </p:nvSpPr>
        <p:spPr/>
        <p:txBody>
          <a:bodyPr/>
          <a:lstStyle/>
          <a:p>
            <a:r>
              <a:rPr lang="en-US"/>
              <a:t>Property of Schneider Electric |</a:t>
            </a:r>
            <a:endParaRPr lang="en-US" dirty="0"/>
          </a:p>
        </p:txBody>
      </p:sp>
      <p:pic>
        <p:nvPicPr>
          <p:cNvPr id="13" name="Graphique 12" descr="Une flèche volante">
            <a:extLst>
              <a:ext uri="{FF2B5EF4-FFF2-40B4-BE49-F238E27FC236}">
                <a16:creationId xmlns:a16="http://schemas.microsoft.com/office/drawing/2014/main" id="{BB4B8296-D16A-FBAF-0D8C-CDD5887304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9187" y="2236311"/>
            <a:ext cx="802813" cy="491132"/>
          </a:xfrm>
          <a:prstGeom prst="rect">
            <a:avLst/>
          </a:prstGeom>
        </p:spPr>
      </p:pic>
      <p:sp>
        <p:nvSpPr>
          <p:cNvPr id="10" name="Rectangle : coins arrondis 9">
            <a:extLst>
              <a:ext uri="{FF2B5EF4-FFF2-40B4-BE49-F238E27FC236}">
                <a16:creationId xmlns:a16="http://schemas.microsoft.com/office/drawing/2014/main" id="{93824302-7CF2-57FF-7CBD-604641BF0E16}"/>
              </a:ext>
            </a:extLst>
          </p:cNvPr>
          <p:cNvSpPr/>
          <p:nvPr/>
        </p:nvSpPr>
        <p:spPr>
          <a:xfrm>
            <a:off x="2303196" y="1725058"/>
            <a:ext cx="1186764" cy="653593"/>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1" name="Rectangle : coins arrondis 10">
            <a:extLst>
              <a:ext uri="{FF2B5EF4-FFF2-40B4-BE49-F238E27FC236}">
                <a16:creationId xmlns:a16="http://schemas.microsoft.com/office/drawing/2014/main" id="{94F31A7E-72B3-F376-1F31-2AF5105FE95E}"/>
              </a:ext>
            </a:extLst>
          </p:cNvPr>
          <p:cNvSpPr/>
          <p:nvPr/>
        </p:nvSpPr>
        <p:spPr>
          <a:xfrm>
            <a:off x="2295576" y="2868059"/>
            <a:ext cx="1186764" cy="269419"/>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pic>
        <p:nvPicPr>
          <p:cNvPr id="14" name="Image 13">
            <a:extLst>
              <a:ext uri="{FF2B5EF4-FFF2-40B4-BE49-F238E27FC236}">
                <a16:creationId xmlns:a16="http://schemas.microsoft.com/office/drawing/2014/main" id="{34E67E61-AED4-68E3-F9B1-D1C25BEBDEC8}"/>
              </a:ext>
            </a:extLst>
          </p:cNvPr>
          <p:cNvPicPr>
            <a:picLocks noChangeAspect="1"/>
          </p:cNvPicPr>
          <p:nvPr/>
        </p:nvPicPr>
        <p:blipFill>
          <a:blip r:embed="rId5"/>
          <a:stretch>
            <a:fillRect/>
          </a:stretch>
        </p:blipFill>
        <p:spPr>
          <a:xfrm>
            <a:off x="4572000" y="1533468"/>
            <a:ext cx="3276600" cy="1657350"/>
          </a:xfrm>
          <a:prstGeom prst="rect">
            <a:avLst/>
          </a:prstGeom>
        </p:spPr>
      </p:pic>
    </p:spTree>
    <p:extLst>
      <p:ext uri="{BB962C8B-B14F-4D97-AF65-F5344CB8AC3E}">
        <p14:creationId xmlns:p14="http://schemas.microsoft.com/office/powerpoint/2010/main" val="2906524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F5CF2C6-9533-0645-60A3-24F4C7090C23}"/>
              </a:ext>
            </a:extLst>
          </p:cNvPr>
          <p:cNvSpPr>
            <a:spLocks noGrp="1"/>
          </p:cNvSpPr>
          <p:nvPr>
            <p:ph sz="quarter" idx="31"/>
          </p:nvPr>
        </p:nvSpPr>
        <p:spPr/>
        <p:txBody>
          <a:bodyPr/>
          <a:lstStyle/>
          <a:p>
            <a:r>
              <a:rPr lang="fr-FR" dirty="0"/>
              <a:t>Fill the </a:t>
            </a:r>
            <a:r>
              <a:rPr lang="fr-FR" dirty="0" err="1"/>
              <a:t>blue</a:t>
            </a:r>
            <a:r>
              <a:rPr lang="fr-FR" dirty="0"/>
              <a:t> </a:t>
            </a:r>
            <a:r>
              <a:rPr lang="fr-FR" dirty="0" err="1"/>
              <a:t>cells</a:t>
            </a:r>
            <a:r>
              <a:rPr lang="fr-FR" dirty="0"/>
              <a:t> and select the right </a:t>
            </a:r>
            <a:r>
              <a:rPr lang="fr-FR" dirty="0" err="1"/>
              <a:t>pathway</a:t>
            </a:r>
            <a:endParaRPr lang="fr-FR" dirty="0"/>
          </a:p>
          <a:p>
            <a:endParaRPr lang="fr-FR" dirty="0"/>
          </a:p>
          <a:p>
            <a:endParaRPr lang="fr-FR" dirty="0"/>
          </a:p>
          <a:p>
            <a:endParaRPr lang="fr-FR" dirty="0"/>
          </a:p>
          <a:p>
            <a:endParaRPr lang="fr-FR" dirty="0"/>
          </a:p>
          <a:p>
            <a:endParaRPr lang="fr-FR" dirty="0"/>
          </a:p>
          <a:p>
            <a:endParaRPr lang="en-GB" dirty="0"/>
          </a:p>
        </p:txBody>
      </p:sp>
      <p:pic>
        <p:nvPicPr>
          <p:cNvPr id="9" name="Image 8">
            <a:extLst>
              <a:ext uri="{FF2B5EF4-FFF2-40B4-BE49-F238E27FC236}">
                <a16:creationId xmlns:a16="http://schemas.microsoft.com/office/drawing/2014/main" id="{72BF8453-AB6E-F5C2-7677-52F5F72E4346}"/>
              </a:ext>
            </a:extLst>
          </p:cNvPr>
          <p:cNvPicPr>
            <a:picLocks noChangeAspect="1"/>
          </p:cNvPicPr>
          <p:nvPr/>
        </p:nvPicPr>
        <p:blipFill>
          <a:blip r:embed="rId2"/>
          <a:stretch>
            <a:fillRect/>
          </a:stretch>
        </p:blipFill>
        <p:spPr>
          <a:xfrm>
            <a:off x="188595" y="1473201"/>
            <a:ext cx="3949065" cy="2127518"/>
          </a:xfrm>
          <a:prstGeom prst="rect">
            <a:avLst/>
          </a:prstGeom>
        </p:spPr>
      </p:pic>
      <p:sp>
        <p:nvSpPr>
          <p:cNvPr id="3" name="Espace réservé du texte 2">
            <a:extLst>
              <a:ext uri="{FF2B5EF4-FFF2-40B4-BE49-F238E27FC236}">
                <a16:creationId xmlns:a16="http://schemas.microsoft.com/office/drawing/2014/main" id="{374775C2-B1E1-1E18-88F3-5A7A80786651}"/>
              </a:ext>
            </a:extLst>
          </p:cNvPr>
          <p:cNvSpPr>
            <a:spLocks noGrp="1"/>
          </p:cNvSpPr>
          <p:nvPr>
            <p:ph type="body" sz="quarter" idx="32"/>
          </p:nvPr>
        </p:nvSpPr>
        <p:spPr/>
        <p:txBody>
          <a:bodyPr/>
          <a:lstStyle/>
          <a:p>
            <a:r>
              <a:rPr lang="fr-FR" dirty="0"/>
              <a:t>Tool instructions for RP3 </a:t>
            </a:r>
            <a:r>
              <a:rPr lang="fr-FR" dirty="0" err="1"/>
              <a:t>warranty</a:t>
            </a:r>
            <a:endParaRPr lang="en-GB" dirty="0"/>
          </a:p>
        </p:txBody>
      </p:sp>
      <p:sp>
        <p:nvSpPr>
          <p:cNvPr id="4" name="Espace réservé du texte 3">
            <a:extLst>
              <a:ext uri="{FF2B5EF4-FFF2-40B4-BE49-F238E27FC236}">
                <a16:creationId xmlns:a16="http://schemas.microsoft.com/office/drawing/2014/main" id="{6FFED332-3131-5731-E068-660611BB189E}"/>
              </a:ext>
            </a:extLst>
          </p:cNvPr>
          <p:cNvSpPr>
            <a:spLocks noGrp="1"/>
          </p:cNvSpPr>
          <p:nvPr>
            <p:ph type="body" sz="quarter" idx="33"/>
          </p:nvPr>
        </p:nvSpPr>
        <p:spPr/>
        <p:txBody>
          <a:bodyPr/>
          <a:lstStyle/>
          <a:p>
            <a:r>
              <a:rPr lang="fr-FR" dirty="0"/>
              <a:t>5- Select the type and size of the </a:t>
            </a:r>
            <a:r>
              <a:rPr lang="fr-FR" dirty="0" err="1"/>
              <a:t>pathway</a:t>
            </a:r>
            <a:endParaRPr lang="en-GB" dirty="0"/>
          </a:p>
        </p:txBody>
      </p:sp>
      <p:sp>
        <p:nvSpPr>
          <p:cNvPr id="5" name="Espace réservé du numéro de diapositive 4">
            <a:extLst>
              <a:ext uri="{FF2B5EF4-FFF2-40B4-BE49-F238E27FC236}">
                <a16:creationId xmlns:a16="http://schemas.microsoft.com/office/drawing/2014/main" id="{E419B8BB-EAB1-3BA6-4CBB-A3207551919E}"/>
              </a:ext>
            </a:extLst>
          </p:cNvPr>
          <p:cNvSpPr>
            <a:spLocks noGrp="1"/>
          </p:cNvSpPr>
          <p:nvPr>
            <p:ph type="sldNum" sz="quarter" idx="4"/>
          </p:nvPr>
        </p:nvSpPr>
        <p:spPr/>
        <p:txBody>
          <a:bodyPr/>
          <a:lstStyle/>
          <a:p>
            <a:r>
              <a:rPr lang="en-US"/>
              <a:t>Page </a:t>
            </a:r>
            <a:fld id="{5A9C12DC-491F-9444-86A2-13AC5C62A2FC}" type="slidenum">
              <a:rPr lang="en-US" smtClean="0"/>
              <a:pPr/>
              <a:t>8</a:t>
            </a:fld>
            <a:endParaRPr lang="en-US" dirty="0"/>
          </a:p>
        </p:txBody>
      </p:sp>
      <p:sp>
        <p:nvSpPr>
          <p:cNvPr id="6" name="Espace réservé du pied de page 5">
            <a:extLst>
              <a:ext uri="{FF2B5EF4-FFF2-40B4-BE49-F238E27FC236}">
                <a16:creationId xmlns:a16="http://schemas.microsoft.com/office/drawing/2014/main" id="{2E78EC77-4F79-AFE2-7DFD-C11FA9020C11}"/>
              </a:ext>
            </a:extLst>
          </p:cNvPr>
          <p:cNvSpPr>
            <a:spLocks noGrp="1"/>
          </p:cNvSpPr>
          <p:nvPr>
            <p:ph type="ftr" sz="quarter" idx="3"/>
          </p:nvPr>
        </p:nvSpPr>
        <p:spPr/>
        <p:txBody>
          <a:bodyPr/>
          <a:lstStyle/>
          <a:p>
            <a:r>
              <a:rPr lang="en-US"/>
              <a:t>Property of Schneider Electric |</a:t>
            </a:r>
            <a:endParaRPr lang="en-US" dirty="0"/>
          </a:p>
        </p:txBody>
      </p:sp>
      <p:pic>
        <p:nvPicPr>
          <p:cNvPr id="13" name="Graphique 12" descr="Une flèche volante">
            <a:extLst>
              <a:ext uri="{FF2B5EF4-FFF2-40B4-BE49-F238E27FC236}">
                <a16:creationId xmlns:a16="http://schemas.microsoft.com/office/drawing/2014/main" id="{BB4B8296-D16A-FBAF-0D8C-CDD5887304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9060" y="2571750"/>
            <a:ext cx="802813" cy="491132"/>
          </a:xfrm>
          <a:prstGeom prst="rect">
            <a:avLst/>
          </a:prstGeom>
        </p:spPr>
      </p:pic>
      <p:sp>
        <p:nvSpPr>
          <p:cNvPr id="10" name="Rectangle : coins arrondis 9">
            <a:extLst>
              <a:ext uri="{FF2B5EF4-FFF2-40B4-BE49-F238E27FC236}">
                <a16:creationId xmlns:a16="http://schemas.microsoft.com/office/drawing/2014/main" id="{93824302-7CF2-57FF-7CBD-604641BF0E16}"/>
              </a:ext>
            </a:extLst>
          </p:cNvPr>
          <p:cNvSpPr/>
          <p:nvPr/>
        </p:nvSpPr>
        <p:spPr>
          <a:xfrm>
            <a:off x="946269" y="3121375"/>
            <a:ext cx="806331" cy="421926"/>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pic>
        <p:nvPicPr>
          <p:cNvPr id="15" name="Image 14">
            <a:extLst>
              <a:ext uri="{FF2B5EF4-FFF2-40B4-BE49-F238E27FC236}">
                <a16:creationId xmlns:a16="http://schemas.microsoft.com/office/drawing/2014/main" id="{6E9E91E2-3262-747C-2D23-6251206F0219}"/>
              </a:ext>
            </a:extLst>
          </p:cNvPr>
          <p:cNvPicPr>
            <a:picLocks noChangeAspect="1"/>
          </p:cNvPicPr>
          <p:nvPr/>
        </p:nvPicPr>
        <p:blipFill>
          <a:blip r:embed="rId5"/>
          <a:stretch>
            <a:fillRect/>
          </a:stretch>
        </p:blipFill>
        <p:spPr>
          <a:xfrm>
            <a:off x="4825874" y="1478471"/>
            <a:ext cx="3956495" cy="2072450"/>
          </a:xfrm>
          <a:prstGeom prst="rect">
            <a:avLst/>
          </a:prstGeom>
        </p:spPr>
      </p:pic>
    </p:spTree>
    <p:extLst>
      <p:ext uri="{BB962C8B-B14F-4D97-AF65-F5344CB8AC3E}">
        <p14:creationId xmlns:p14="http://schemas.microsoft.com/office/powerpoint/2010/main" val="1762813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67BAB18-A9C4-2657-28A2-9CBCA8C8EC17}"/>
              </a:ext>
            </a:extLst>
          </p:cNvPr>
          <p:cNvSpPr>
            <a:spLocks noGrp="1"/>
          </p:cNvSpPr>
          <p:nvPr>
            <p:ph sz="quarter" idx="31"/>
          </p:nvPr>
        </p:nvSpPr>
        <p:spPr/>
        <p:txBody>
          <a:bodyPr/>
          <a:lstStyle/>
          <a:p>
            <a:endParaRPr lang="en-GB" dirty="0"/>
          </a:p>
        </p:txBody>
      </p:sp>
      <p:sp>
        <p:nvSpPr>
          <p:cNvPr id="3" name="Espace réservé du texte 2">
            <a:extLst>
              <a:ext uri="{FF2B5EF4-FFF2-40B4-BE49-F238E27FC236}">
                <a16:creationId xmlns:a16="http://schemas.microsoft.com/office/drawing/2014/main" id="{09063234-3EAD-AC79-9BD8-04893975EB89}"/>
              </a:ext>
            </a:extLst>
          </p:cNvPr>
          <p:cNvSpPr>
            <a:spLocks noGrp="1"/>
          </p:cNvSpPr>
          <p:nvPr>
            <p:ph type="body" sz="quarter" idx="32"/>
          </p:nvPr>
        </p:nvSpPr>
        <p:spPr/>
        <p:txBody>
          <a:bodyPr/>
          <a:lstStyle/>
          <a:p>
            <a:r>
              <a:rPr lang="fr-FR" dirty="0"/>
              <a:t>Tool instructions for RP3 </a:t>
            </a:r>
            <a:r>
              <a:rPr lang="fr-FR" dirty="0" err="1"/>
              <a:t>warranty</a:t>
            </a:r>
            <a:endParaRPr lang="en-GB" dirty="0"/>
          </a:p>
        </p:txBody>
      </p:sp>
      <p:sp>
        <p:nvSpPr>
          <p:cNvPr id="4" name="Espace réservé du texte 3">
            <a:extLst>
              <a:ext uri="{FF2B5EF4-FFF2-40B4-BE49-F238E27FC236}">
                <a16:creationId xmlns:a16="http://schemas.microsoft.com/office/drawing/2014/main" id="{719626E1-6585-1846-B0C9-3F3E858244F7}"/>
              </a:ext>
            </a:extLst>
          </p:cNvPr>
          <p:cNvSpPr>
            <a:spLocks noGrp="1"/>
          </p:cNvSpPr>
          <p:nvPr>
            <p:ph type="body" sz="quarter" idx="33"/>
          </p:nvPr>
        </p:nvSpPr>
        <p:spPr/>
        <p:txBody>
          <a:bodyPr/>
          <a:lstStyle/>
          <a:p>
            <a:r>
              <a:rPr lang="fr-FR" dirty="0"/>
              <a:t>6- Read the messages in </a:t>
            </a:r>
            <a:r>
              <a:rPr lang="fr-FR" dirty="0" err="1"/>
              <a:t>red</a:t>
            </a:r>
            <a:r>
              <a:rPr lang="fr-FR" dirty="0"/>
              <a:t> and correct the settings</a:t>
            </a:r>
          </a:p>
        </p:txBody>
      </p:sp>
      <p:sp>
        <p:nvSpPr>
          <p:cNvPr id="5" name="Espace réservé du numéro de diapositive 4">
            <a:extLst>
              <a:ext uri="{FF2B5EF4-FFF2-40B4-BE49-F238E27FC236}">
                <a16:creationId xmlns:a16="http://schemas.microsoft.com/office/drawing/2014/main" id="{6BF446C0-16E4-C637-F416-124085681CC6}"/>
              </a:ext>
            </a:extLst>
          </p:cNvPr>
          <p:cNvSpPr>
            <a:spLocks noGrp="1"/>
          </p:cNvSpPr>
          <p:nvPr>
            <p:ph type="sldNum" sz="quarter" idx="4"/>
          </p:nvPr>
        </p:nvSpPr>
        <p:spPr/>
        <p:txBody>
          <a:bodyPr/>
          <a:lstStyle/>
          <a:p>
            <a:r>
              <a:rPr lang="en-US"/>
              <a:t>Page </a:t>
            </a:r>
            <a:fld id="{5A9C12DC-491F-9444-86A2-13AC5C62A2FC}" type="slidenum">
              <a:rPr lang="en-US" smtClean="0"/>
              <a:pPr/>
              <a:t>9</a:t>
            </a:fld>
            <a:endParaRPr lang="en-US" dirty="0"/>
          </a:p>
        </p:txBody>
      </p:sp>
      <p:sp>
        <p:nvSpPr>
          <p:cNvPr id="6" name="Espace réservé du pied de page 5">
            <a:extLst>
              <a:ext uri="{FF2B5EF4-FFF2-40B4-BE49-F238E27FC236}">
                <a16:creationId xmlns:a16="http://schemas.microsoft.com/office/drawing/2014/main" id="{C6D035BB-21B7-D9F2-BF30-7DA4D72C3063}"/>
              </a:ext>
            </a:extLst>
          </p:cNvPr>
          <p:cNvSpPr>
            <a:spLocks noGrp="1"/>
          </p:cNvSpPr>
          <p:nvPr>
            <p:ph type="ftr" sz="quarter" idx="3"/>
          </p:nvPr>
        </p:nvSpPr>
        <p:spPr/>
        <p:txBody>
          <a:bodyPr/>
          <a:lstStyle/>
          <a:p>
            <a:r>
              <a:rPr lang="en-US"/>
              <a:t>Property of Schneider Electric |</a:t>
            </a:r>
            <a:endParaRPr lang="en-US" dirty="0"/>
          </a:p>
        </p:txBody>
      </p:sp>
      <p:pic>
        <p:nvPicPr>
          <p:cNvPr id="8" name="Image 7">
            <a:extLst>
              <a:ext uri="{FF2B5EF4-FFF2-40B4-BE49-F238E27FC236}">
                <a16:creationId xmlns:a16="http://schemas.microsoft.com/office/drawing/2014/main" id="{803F6283-7C14-773D-B659-21BAFD859A52}"/>
              </a:ext>
            </a:extLst>
          </p:cNvPr>
          <p:cNvPicPr>
            <a:picLocks noChangeAspect="1"/>
          </p:cNvPicPr>
          <p:nvPr/>
        </p:nvPicPr>
        <p:blipFill>
          <a:blip r:embed="rId2"/>
          <a:stretch>
            <a:fillRect/>
          </a:stretch>
        </p:blipFill>
        <p:spPr>
          <a:xfrm>
            <a:off x="335915" y="1430576"/>
            <a:ext cx="8001000" cy="2819400"/>
          </a:xfrm>
          <a:prstGeom prst="rect">
            <a:avLst/>
          </a:prstGeom>
        </p:spPr>
      </p:pic>
      <p:sp>
        <p:nvSpPr>
          <p:cNvPr id="10" name="Rectangle : coins arrondis 9">
            <a:extLst>
              <a:ext uri="{FF2B5EF4-FFF2-40B4-BE49-F238E27FC236}">
                <a16:creationId xmlns:a16="http://schemas.microsoft.com/office/drawing/2014/main" id="{B3EC876D-A833-107A-EA06-8C4E405B7105}"/>
              </a:ext>
            </a:extLst>
          </p:cNvPr>
          <p:cNvSpPr/>
          <p:nvPr/>
        </p:nvSpPr>
        <p:spPr>
          <a:xfrm>
            <a:off x="3695700" y="3368040"/>
            <a:ext cx="3261360" cy="889556"/>
          </a:xfrm>
          <a:prstGeom prst="round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Tree>
    <p:extLst>
      <p:ext uri="{BB962C8B-B14F-4D97-AF65-F5344CB8AC3E}">
        <p14:creationId xmlns:p14="http://schemas.microsoft.com/office/powerpoint/2010/main" val="3784145111"/>
      </p:ext>
    </p:extLst>
  </p:cSld>
  <p:clrMapOvr>
    <a:masterClrMapping/>
  </p:clrMapOvr>
</p:sld>
</file>

<file path=ppt/theme/theme1.xml><?xml version="1.0" encoding="utf-8"?>
<a:theme xmlns:a="http://schemas.openxmlformats.org/drawingml/2006/main" name="Schneider Electric PPT 2022">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hneider Electric PPT 2022.pptx" id="{15471C72-45C9-412F-A02F-12262BC7B349}" vid="{FA97833B-F5F2-4B0C-BCCA-1C3D2AE58963}"/>
    </a:ext>
  </a:extLst>
</a:theme>
</file>

<file path=ppt/theme/theme2.xml><?xml version="1.0" encoding="utf-8"?>
<a:theme xmlns:a="http://schemas.openxmlformats.org/drawingml/2006/main" name="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hneider Electric PPT 2022.pptx" id="{15471C72-45C9-412F-A02F-12262BC7B349}" vid="{3E926A10-FC93-4747-852E-BB90B0E95D7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B7DC3029239C4CA8EFC8F8F43BC3F5" ma:contentTypeVersion="11" ma:contentTypeDescription="Crée un document." ma:contentTypeScope="" ma:versionID="5e62b8acaabb432416b2288073a9ddc2">
  <xsd:schema xmlns:xsd="http://www.w3.org/2001/XMLSchema" xmlns:xs="http://www.w3.org/2001/XMLSchema" xmlns:p="http://schemas.microsoft.com/office/2006/metadata/properties" xmlns:ns2="7f7ef435-4a6a-4c5b-a598-3c6f4f335ce3" xmlns:ns3="3cccec10-cce3-487f-b5b0-15411b380979" targetNamespace="http://schemas.microsoft.com/office/2006/metadata/properties" ma:root="true" ma:fieldsID="78df9fd12c8917759490c5fe1f4f4386" ns2:_="" ns3:_="">
    <xsd:import namespace="7f7ef435-4a6a-4c5b-a598-3c6f4f335ce3"/>
    <xsd:import namespace="3cccec10-cce3-487f-b5b0-15411b3809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7ef435-4a6a-4c5b-a598-3c6f4f335c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e3e82df8-f6af-445d-9b0b-5c4dfc7c59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ccec10-cce3-487f-b5b0-15411b380979"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4" nillable="true" ma:displayName="Taxonomy Catch All Column" ma:hidden="true" ma:list="{bc82d7d6-30a1-461a-8077-6b37bc2fdb41}" ma:internalName="TaxCatchAll" ma:showField="CatchAllData" ma:web="3cccec10-cce3-487f-b5b0-15411b3809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f7ef435-4a6a-4c5b-a598-3c6f4f335ce3">
      <Terms xmlns="http://schemas.microsoft.com/office/infopath/2007/PartnerControls"/>
    </lcf76f155ced4ddcb4097134ff3c332f>
    <TaxCatchAll xmlns="3cccec10-cce3-487f-b5b0-15411b380979" xsi:nil="true"/>
  </documentManagement>
</p:properties>
</file>

<file path=customXml/itemProps1.xml><?xml version="1.0" encoding="utf-8"?>
<ds:datastoreItem xmlns:ds="http://schemas.openxmlformats.org/officeDocument/2006/customXml" ds:itemID="{EE849C77-B579-4E8C-949A-C36332D4C851}"/>
</file>

<file path=customXml/itemProps2.xml><?xml version="1.0" encoding="utf-8"?>
<ds:datastoreItem xmlns:ds="http://schemas.openxmlformats.org/officeDocument/2006/customXml" ds:itemID="{C8F8E86E-AFF3-40DF-B467-7CB1242CDE1E}"/>
</file>

<file path=customXml/itemProps3.xml><?xml version="1.0" encoding="utf-8"?>
<ds:datastoreItem xmlns:ds="http://schemas.openxmlformats.org/officeDocument/2006/customXml" ds:itemID="{68945C98-C42F-42B8-82C3-769695D9640D}"/>
</file>

<file path=docProps/app.xml><?xml version="1.0" encoding="utf-8"?>
<Properties xmlns="http://schemas.openxmlformats.org/officeDocument/2006/extended-properties" xmlns:vt="http://schemas.openxmlformats.org/officeDocument/2006/docPropsVTypes">
  <Template>blank</Template>
  <TotalTime>285</TotalTime>
  <Words>420</Words>
  <Application>Microsoft Office PowerPoint</Application>
  <PresentationFormat>Affichage à l'écran (16:9)</PresentationFormat>
  <Paragraphs>88</Paragraphs>
  <Slides>14</Slides>
  <Notes>2</Notes>
  <HiddenSlides>0</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14</vt:i4>
      </vt:variant>
    </vt:vector>
  </HeadingPairs>
  <TitlesOfParts>
    <vt:vector size="20" baseType="lpstr">
      <vt:lpstr>Arial</vt:lpstr>
      <vt:lpstr>Calibri</vt:lpstr>
      <vt:lpstr>Lucida Grande</vt:lpstr>
      <vt:lpstr>Wingdings</vt:lpstr>
      <vt:lpstr>Schneider Electric PPT 2022</vt:lpstr>
      <vt:lpstr>Schneider Text Slides</vt:lpstr>
      <vt:lpstr>RP3 warranty process</vt:lpstr>
      <vt:lpstr>Présentation PowerPoint</vt:lpstr>
      <vt:lpstr>Tool instructions for RP3 warranty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PoE calculator for given applications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RP3 warranty process</dc:title>
  <dc:creator>Francois DURAND</dc:creator>
  <cp:lastModifiedBy>Francois DURAND</cp:lastModifiedBy>
  <cp:revision>9</cp:revision>
  <dcterms:created xsi:type="dcterms:W3CDTF">2023-07-21T12:21:27Z</dcterms:created>
  <dcterms:modified xsi:type="dcterms:W3CDTF">2023-07-21T17:07:07Z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e7c75fe-f914-45f8-9747-40a3f5d4287a_Enabled">
    <vt:lpwstr>true</vt:lpwstr>
  </property>
  <property fmtid="{D5CDD505-2E9C-101B-9397-08002B2CF9AE}" pid="3" name="MSIP_Label_fe7c75fe-f914-45f8-9747-40a3f5d4287a_SetDate">
    <vt:lpwstr>2021-05-04T08:51:15Z</vt:lpwstr>
  </property>
  <property fmtid="{D5CDD505-2E9C-101B-9397-08002B2CF9AE}" pid="4" name="MSIP_Label_fe7c75fe-f914-45f8-9747-40a3f5d4287a_Method">
    <vt:lpwstr>Privileged</vt:lpwstr>
  </property>
  <property fmtid="{D5CDD505-2E9C-101B-9397-08002B2CF9AE}" pid="5" name="MSIP_Label_fe7c75fe-f914-45f8-9747-40a3f5d4287a_Name">
    <vt:lpwstr>Without Visual Marking</vt:lpwstr>
  </property>
  <property fmtid="{D5CDD505-2E9C-101B-9397-08002B2CF9AE}" pid="6" name="MSIP_Label_fe7c75fe-f914-45f8-9747-40a3f5d4287a_SiteId">
    <vt:lpwstr>6e51e1ad-c54b-4b39-b598-0ffe9ae68fef</vt:lpwstr>
  </property>
  <property fmtid="{D5CDD505-2E9C-101B-9397-08002B2CF9AE}" pid="7" name="MSIP_Label_fe7c75fe-f914-45f8-9747-40a3f5d4287a_ActionId">
    <vt:lpwstr>b10168bb-920b-4cdd-a9e5-e7f368046095</vt:lpwstr>
  </property>
  <property fmtid="{D5CDD505-2E9C-101B-9397-08002B2CF9AE}" pid="8" name="MSIP_Label_fe7c75fe-f914-45f8-9747-40a3f5d4287a_ContentBits">
    <vt:lpwstr>0</vt:lpwstr>
  </property>
  <property fmtid="{D5CDD505-2E9C-101B-9397-08002B2CF9AE}" pid="9" name="ContentTypeId">
    <vt:lpwstr>0x010100CCB7DC3029239C4CA8EFC8F8F43BC3F5</vt:lpwstr>
  </property>
</Properties>
</file>